
<file path=[Content_Types].xml><?xml version="1.0" encoding="utf-8"?>
<Types xmlns="http://schemas.openxmlformats.org/package/2006/content-types">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72" r:id="rId2"/>
  </p:sldMasterIdLst>
  <p:notesMasterIdLst>
    <p:notesMasterId r:id="rId4"/>
  </p:notesMasterIdLst>
  <p:handoutMasterIdLst>
    <p:handoutMasterId r:id="rId5"/>
  </p:handoutMasterIdLst>
  <p:sldIdLst>
    <p:sldId id="259" r:id="rId3"/>
  </p:sldIdLst>
  <p:sldSz cx="51206400" cy="32918400"/>
  <p:notesSz cx="6858000" cy="9034463"/>
  <p:defaultTextStyle>
    <a:defPPr>
      <a:defRPr lang="en-US"/>
    </a:defPPr>
    <a:lvl1pPr algn="ctr" rtl="0" fontAlgn="base">
      <a:spcBef>
        <a:spcPct val="0"/>
      </a:spcBef>
      <a:spcAft>
        <a:spcPct val="0"/>
      </a:spcAft>
      <a:defRPr sz="20300" kern="1200">
        <a:solidFill>
          <a:schemeClr val="tx2"/>
        </a:solidFill>
        <a:latin typeface="Arial" charset="0"/>
        <a:ea typeface="ＭＳ Ｐゴシック" pitchFamily="-65" charset="-128"/>
        <a:cs typeface="+mn-cs"/>
      </a:defRPr>
    </a:lvl1pPr>
    <a:lvl2pPr marL="876270" algn="ctr" rtl="0" fontAlgn="base">
      <a:spcBef>
        <a:spcPct val="0"/>
      </a:spcBef>
      <a:spcAft>
        <a:spcPct val="0"/>
      </a:spcAft>
      <a:defRPr sz="20300" kern="1200">
        <a:solidFill>
          <a:schemeClr val="tx2"/>
        </a:solidFill>
        <a:latin typeface="Arial" charset="0"/>
        <a:ea typeface="ＭＳ Ｐゴシック" pitchFamily="-65" charset="-128"/>
        <a:cs typeface="+mn-cs"/>
      </a:defRPr>
    </a:lvl2pPr>
    <a:lvl3pPr marL="1752539" algn="ctr" rtl="0" fontAlgn="base">
      <a:spcBef>
        <a:spcPct val="0"/>
      </a:spcBef>
      <a:spcAft>
        <a:spcPct val="0"/>
      </a:spcAft>
      <a:defRPr sz="20300" kern="1200">
        <a:solidFill>
          <a:schemeClr val="tx2"/>
        </a:solidFill>
        <a:latin typeface="Arial" charset="0"/>
        <a:ea typeface="ＭＳ Ｐゴシック" pitchFamily="-65" charset="-128"/>
        <a:cs typeface="+mn-cs"/>
      </a:defRPr>
    </a:lvl3pPr>
    <a:lvl4pPr marL="2628809" algn="ctr" rtl="0" fontAlgn="base">
      <a:spcBef>
        <a:spcPct val="0"/>
      </a:spcBef>
      <a:spcAft>
        <a:spcPct val="0"/>
      </a:spcAft>
      <a:defRPr sz="20300" kern="1200">
        <a:solidFill>
          <a:schemeClr val="tx2"/>
        </a:solidFill>
        <a:latin typeface="Arial" charset="0"/>
        <a:ea typeface="ＭＳ Ｐゴシック" pitchFamily="-65" charset="-128"/>
        <a:cs typeface="+mn-cs"/>
      </a:defRPr>
    </a:lvl4pPr>
    <a:lvl5pPr marL="3505078" algn="ctr" rtl="0" fontAlgn="base">
      <a:spcBef>
        <a:spcPct val="0"/>
      </a:spcBef>
      <a:spcAft>
        <a:spcPct val="0"/>
      </a:spcAft>
      <a:defRPr sz="20300" kern="1200">
        <a:solidFill>
          <a:schemeClr val="tx2"/>
        </a:solidFill>
        <a:latin typeface="Arial" charset="0"/>
        <a:ea typeface="ＭＳ Ｐゴシック" pitchFamily="-65" charset="-128"/>
        <a:cs typeface="+mn-cs"/>
      </a:defRPr>
    </a:lvl5pPr>
    <a:lvl6pPr marL="4381348" algn="l" defTabSz="1752539" rtl="0" eaLnBrk="1" latinLnBrk="0" hangingPunct="1">
      <a:defRPr sz="20300" kern="1200">
        <a:solidFill>
          <a:schemeClr val="tx2"/>
        </a:solidFill>
        <a:latin typeface="Arial" charset="0"/>
        <a:ea typeface="ＭＳ Ｐゴシック" pitchFamily="-65" charset="-128"/>
        <a:cs typeface="+mn-cs"/>
      </a:defRPr>
    </a:lvl6pPr>
    <a:lvl7pPr marL="5257617" algn="l" defTabSz="1752539" rtl="0" eaLnBrk="1" latinLnBrk="0" hangingPunct="1">
      <a:defRPr sz="20300" kern="1200">
        <a:solidFill>
          <a:schemeClr val="tx2"/>
        </a:solidFill>
        <a:latin typeface="Arial" charset="0"/>
        <a:ea typeface="ＭＳ Ｐゴシック" pitchFamily="-65" charset="-128"/>
        <a:cs typeface="+mn-cs"/>
      </a:defRPr>
    </a:lvl7pPr>
    <a:lvl8pPr marL="6133887" algn="l" defTabSz="1752539" rtl="0" eaLnBrk="1" latinLnBrk="0" hangingPunct="1">
      <a:defRPr sz="20300" kern="1200">
        <a:solidFill>
          <a:schemeClr val="tx2"/>
        </a:solidFill>
        <a:latin typeface="Arial" charset="0"/>
        <a:ea typeface="ＭＳ Ｐゴシック" pitchFamily="-65" charset="-128"/>
        <a:cs typeface="+mn-cs"/>
      </a:defRPr>
    </a:lvl8pPr>
    <a:lvl9pPr marL="7010156" algn="l" defTabSz="1752539" rtl="0" eaLnBrk="1" latinLnBrk="0" hangingPunct="1">
      <a:defRPr sz="20300" kern="1200">
        <a:solidFill>
          <a:schemeClr val="tx2"/>
        </a:solidFill>
        <a:latin typeface="Arial" charset="0"/>
        <a:ea typeface="ＭＳ Ｐゴシック" pitchFamily="-65"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7346"/>
    <a:srgbClr val="80C486"/>
    <a:srgbClr val="74D083"/>
    <a:srgbClr val="68DC84"/>
    <a:srgbClr val="7DE195"/>
    <a:srgbClr val="17672A"/>
    <a:srgbClr val="2DC752"/>
    <a:srgbClr val="2CC04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howGuides="1">
      <p:cViewPr varScale="1">
        <p:scale>
          <a:sx n="20" d="100"/>
          <a:sy n="20" d="100"/>
        </p:scale>
        <p:origin x="-252" y="-144"/>
      </p:cViewPr>
      <p:guideLst>
        <p:guide orient="horz" pos="10368"/>
        <p:guide orient="horz" pos="20490"/>
        <p:guide orient="horz" pos="3210"/>
        <p:guide orient="horz" pos="3702"/>
        <p:guide orient="horz" pos="246"/>
        <p:guide orient="horz" pos="4690"/>
        <p:guide orient="horz" pos="740"/>
        <p:guide orient="horz" pos="10614"/>
        <p:guide pos="16128"/>
        <p:guide pos="10483"/>
        <p:guide pos="31181"/>
        <p:guide pos="21235"/>
        <p:guide pos="269"/>
        <p:guide pos="21773"/>
        <p:guide pos="10976"/>
        <p:guide pos="31987"/>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234086400" cy="2340864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2438"/>
          </a:xfrm>
          <a:prstGeom prst="rect">
            <a:avLst/>
          </a:prstGeom>
          <a:noFill/>
          <a:ln w="9525">
            <a:noFill/>
            <a:miter lim="800000"/>
            <a:headEnd/>
            <a:tailEnd/>
          </a:ln>
          <a:effectLst/>
        </p:spPr>
        <p:txBody>
          <a:bodyPr vert="horz" wrap="square" lIns="89675" tIns="44838" rIns="89675" bIns="44838" numCol="1" anchor="t" anchorCtr="0" compatLnSpc="1">
            <a:prstTxWarp prst="textNoShape">
              <a:avLst/>
            </a:prstTxWarp>
          </a:bodyPr>
          <a:lstStyle>
            <a:lvl1pPr algn="l" defTabSz="896938">
              <a:defRPr sz="1200">
                <a:solidFill>
                  <a:schemeClr val="tx1"/>
                </a:solidFill>
              </a:defRPr>
            </a:lvl1pPr>
          </a:lstStyle>
          <a:p>
            <a:pPr>
              <a:defRPr/>
            </a:pPr>
            <a:endParaRPr lang="en-US"/>
          </a:p>
        </p:txBody>
      </p:sp>
      <p:sp>
        <p:nvSpPr>
          <p:cNvPr id="30723" name="Rectangle 3"/>
          <p:cNvSpPr>
            <a:spLocks noGrp="1" noChangeArrowheads="1"/>
          </p:cNvSpPr>
          <p:nvPr>
            <p:ph type="dt" sz="quarter" idx="1"/>
          </p:nvPr>
        </p:nvSpPr>
        <p:spPr bwMode="auto">
          <a:xfrm>
            <a:off x="3884613" y="0"/>
            <a:ext cx="2971800" cy="452438"/>
          </a:xfrm>
          <a:prstGeom prst="rect">
            <a:avLst/>
          </a:prstGeom>
          <a:noFill/>
          <a:ln w="9525">
            <a:noFill/>
            <a:miter lim="800000"/>
            <a:headEnd/>
            <a:tailEnd/>
          </a:ln>
          <a:effectLst/>
        </p:spPr>
        <p:txBody>
          <a:bodyPr vert="horz" wrap="square" lIns="89675" tIns="44838" rIns="89675" bIns="44838" numCol="1" anchor="t" anchorCtr="0" compatLnSpc="1">
            <a:prstTxWarp prst="textNoShape">
              <a:avLst/>
            </a:prstTxWarp>
          </a:bodyPr>
          <a:lstStyle>
            <a:lvl1pPr algn="r" defTabSz="896938">
              <a:defRPr sz="1200">
                <a:solidFill>
                  <a:schemeClr val="tx1"/>
                </a:solidFill>
              </a:defRPr>
            </a:lvl1pPr>
          </a:lstStyle>
          <a:p>
            <a:pPr>
              <a:defRPr/>
            </a:pPr>
            <a:endParaRPr lang="en-US"/>
          </a:p>
        </p:txBody>
      </p:sp>
      <p:sp>
        <p:nvSpPr>
          <p:cNvPr id="30724" name="Rectangle 4"/>
          <p:cNvSpPr>
            <a:spLocks noGrp="1" noChangeArrowheads="1"/>
          </p:cNvSpPr>
          <p:nvPr>
            <p:ph type="ftr" sz="quarter" idx="2"/>
          </p:nvPr>
        </p:nvSpPr>
        <p:spPr bwMode="auto">
          <a:xfrm>
            <a:off x="0" y="8580438"/>
            <a:ext cx="2971800" cy="452437"/>
          </a:xfrm>
          <a:prstGeom prst="rect">
            <a:avLst/>
          </a:prstGeom>
          <a:noFill/>
          <a:ln w="9525">
            <a:noFill/>
            <a:miter lim="800000"/>
            <a:headEnd/>
            <a:tailEnd/>
          </a:ln>
          <a:effectLst/>
        </p:spPr>
        <p:txBody>
          <a:bodyPr vert="horz" wrap="square" lIns="89675" tIns="44838" rIns="89675" bIns="44838" numCol="1" anchor="b" anchorCtr="0" compatLnSpc="1">
            <a:prstTxWarp prst="textNoShape">
              <a:avLst/>
            </a:prstTxWarp>
          </a:bodyPr>
          <a:lstStyle>
            <a:lvl1pPr algn="l" defTabSz="896938">
              <a:defRPr sz="1200">
                <a:solidFill>
                  <a:schemeClr val="tx1"/>
                </a:solidFill>
              </a:defRPr>
            </a:lvl1pPr>
          </a:lstStyle>
          <a:p>
            <a:pPr>
              <a:defRPr/>
            </a:pPr>
            <a:endParaRPr lang="en-US"/>
          </a:p>
        </p:txBody>
      </p:sp>
      <p:sp>
        <p:nvSpPr>
          <p:cNvPr id="30725" name="Rectangle 5"/>
          <p:cNvSpPr>
            <a:spLocks noGrp="1" noChangeArrowheads="1"/>
          </p:cNvSpPr>
          <p:nvPr>
            <p:ph type="sldNum" sz="quarter" idx="3"/>
          </p:nvPr>
        </p:nvSpPr>
        <p:spPr bwMode="auto">
          <a:xfrm>
            <a:off x="3884613" y="8580438"/>
            <a:ext cx="2971800" cy="452437"/>
          </a:xfrm>
          <a:prstGeom prst="rect">
            <a:avLst/>
          </a:prstGeom>
          <a:noFill/>
          <a:ln w="9525">
            <a:noFill/>
            <a:miter lim="800000"/>
            <a:headEnd/>
            <a:tailEnd/>
          </a:ln>
          <a:effectLst/>
        </p:spPr>
        <p:txBody>
          <a:bodyPr vert="horz" wrap="square" lIns="89675" tIns="44838" rIns="89675" bIns="44838" numCol="1" anchor="b" anchorCtr="0" compatLnSpc="1">
            <a:prstTxWarp prst="textNoShape">
              <a:avLst/>
            </a:prstTxWarp>
          </a:bodyPr>
          <a:lstStyle>
            <a:lvl1pPr algn="r" defTabSz="896938">
              <a:defRPr sz="1200">
                <a:solidFill>
                  <a:schemeClr val="tx1"/>
                </a:solidFill>
              </a:defRPr>
            </a:lvl1pPr>
          </a:lstStyle>
          <a:p>
            <a:pPr>
              <a:defRPr/>
            </a:pPr>
            <a:fld id="{2ED97D5A-F3D2-4034-BAF2-5541A3B76B9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2438"/>
          </a:xfrm>
          <a:prstGeom prst="rect">
            <a:avLst/>
          </a:prstGeom>
          <a:noFill/>
          <a:ln w="9525">
            <a:noFill/>
            <a:miter lim="800000"/>
            <a:headEnd/>
            <a:tailEnd/>
          </a:ln>
          <a:effectLst/>
        </p:spPr>
        <p:txBody>
          <a:bodyPr vert="horz" wrap="square" lIns="89675" tIns="44838" rIns="89675" bIns="44838" numCol="1" anchor="t" anchorCtr="0" compatLnSpc="1">
            <a:prstTxWarp prst="textNoShape">
              <a:avLst/>
            </a:prstTxWarp>
          </a:bodyPr>
          <a:lstStyle>
            <a:lvl1pPr algn="l" defTabSz="896938">
              <a:defRPr sz="1200">
                <a:solidFill>
                  <a:schemeClr val="tx1"/>
                </a:solidFill>
              </a:defRPr>
            </a:lvl1pPr>
          </a:lstStyle>
          <a:p>
            <a:pPr>
              <a:defRPr/>
            </a:pPr>
            <a:endParaRPr lang="en-US"/>
          </a:p>
        </p:txBody>
      </p:sp>
      <p:sp>
        <p:nvSpPr>
          <p:cNvPr id="29699" name="Rectangle 3"/>
          <p:cNvSpPr>
            <a:spLocks noGrp="1" noChangeArrowheads="1"/>
          </p:cNvSpPr>
          <p:nvPr>
            <p:ph type="dt" idx="1"/>
          </p:nvPr>
        </p:nvSpPr>
        <p:spPr bwMode="auto">
          <a:xfrm>
            <a:off x="3884613" y="0"/>
            <a:ext cx="2971800" cy="452438"/>
          </a:xfrm>
          <a:prstGeom prst="rect">
            <a:avLst/>
          </a:prstGeom>
          <a:noFill/>
          <a:ln w="9525">
            <a:noFill/>
            <a:miter lim="800000"/>
            <a:headEnd/>
            <a:tailEnd/>
          </a:ln>
          <a:effectLst/>
        </p:spPr>
        <p:txBody>
          <a:bodyPr vert="horz" wrap="square" lIns="89675" tIns="44838" rIns="89675" bIns="44838" numCol="1" anchor="t" anchorCtr="0" compatLnSpc="1">
            <a:prstTxWarp prst="textNoShape">
              <a:avLst/>
            </a:prstTxWarp>
          </a:bodyPr>
          <a:lstStyle>
            <a:lvl1pPr algn="r" defTabSz="896938">
              <a:defRPr sz="1200">
                <a:solidFill>
                  <a:schemeClr val="tx1"/>
                </a:solidFill>
              </a:defRPr>
            </a:lvl1pPr>
          </a:lstStyle>
          <a:p>
            <a:pPr>
              <a:defRPr/>
            </a:pPr>
            <a:endParaRPr lang="en-US"/>
          </a:p>
        </p:txBody>
      </p:sp>
      <p:sp>
        <p:nvSpPr>
          <p:cNvPr id="8196" name="Rectangle 4"/>
          <p:cNvSpPr>
            <a:spLocks noGrp="1" noRot="1" noChangeAspect="1" noChangeArrowheads="1" noTextEdit="1"/>
          </p:cNvSpPr>
          <p:nvPr>
            <p:ph type="sldImg" idx="2"/>
          </p:nvPr>
        </p:nvSpPr>
        <p:spPr bwMode="auto">
          <a:xfrm>
            <a:off x="795338" y="677863"/>
            <a:ext cx="5268912" cy="3386137"/>
          </a:xfrm>
          <a:prstGeom prst="rect">
            <a:avLst/>
          </a:prstGeom>
          <a:noFill/>
          <a:ln w="9525">
            <a:solidFill>
              <a:srgbClr val="000000"/>
            </a:solidFill>
            <a:miter lim="800000"/>
            <a:headEnd/>
            <a:tailEnd/>
          </a:ln>
        </p:spPr>
      </p:sp>
      <p:sp>
        <p:nvSpPr>
          <p:cNvPr id="29701" name="Rectangle 5"/>
          <p:cNvSpPr>
            <a:spLocks noGrp="1" noChangeArrowheads="1"/>
          </p:cNvSpPr>
          <p:nvPr>
            <p:ph type="body" sz="quarter" idx="3"/>
          </p:nvPr>
        </p:nvSpPr>
        <p:spPr bwMode="auto">
          <a:xfrm>
            <a:off x="685800" y="4291013"/>
            <a:ext cx="5486400" cy="4065587"/>
          </a:xfrm>
          <a:prstGeom prst="rect">
            <a:avLst/>
          </a:prstGeom>
          <a:noFill/>
          <a:ln w="9525">
            <a:noFill/>
            <a:miter lim="800000"/>
            <a:headEnd/>
            <a:tailEnd/>
          </a:ln>
          <a:effectLst/>
        </p:spPr>
        <p:txBody>
          <a:bodyPr vert="horz" wrap="square" lIns="89675" tIns="44838" rIns="89675" bIns="44838"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9702" name="Rectangle 6"/>
          <p:cNvSpPr>
            <a:spLocks noGrp="1" noChangeArrowheads="1"/>
          </p:cNvSpPr>
          <p:nvPr>
            <p:ph type="ftr" sz="quarter" idx="4"/>
          </p:nvPr>
        </p:nvSpPr>
        <p:spPr bwMode="auto">
          <a:xfrm>
            <a:off x="0" y="8580438"/>
            <a:ext cx="2971800" cy="452437"/>
          </a:xfrm>
          <a:prstGeom prst="rect">
            <a:avLst/>
          </a:prstGeom>
          <a:noFill/>
          <a:ln w="9525">
            <a:noFill/>
            <a:miter lim="800000"/>
            <a:headEnd/>
            <a:tailEnd/>
          </a:ln>
          <a:effectLst/>
        </p:spPr>
        <p:txBody>
          <a:bodyPr vert="horz" wrap="square" lIns="89675" tIns="44838" rIns="89675" bIns="44838" numCol="1" anchor="b" anchorCtr="0" compatLnSpc="1">
            <a:prstTxWarp prst="textNoShape">
              <a:avLst/>
            </a:prstTxWarp>
          </a:bodyPr>
          <a:lstStyle>
            <a:lvl1pPr algn="l" defTabSz="896938">
              <a:defRPr sz="1200">
                <a:solidFill>
                  <a:schemeClr val="tx1"/>
                </a:solidFill>
              </a:defRPr>
            </a:lvl1pPr>
          </a:lstStyle>
          <a:p>
            <a:pPr>
              <a:defRPr/>
            </a:pPr>
            <a:endParaRPr lang="en-US"/>
          </a:p>
        </p:txBody>
      </p:sp>
      <p:sp>
        <p:nvSpPr>
          <p:cNvPr id="29703" name="Rectangle 7"/>
          <p:cNvSpPr>
            <a:spLocks noGrp="1" noChangeArrowheads="1"/>
          </p:cNvSpPr>
          <p:nvPr>
            <p:ph type="sldNum" sz="quarter" idx="5"/>
          </p:nvPr>
        </p:nvSpPr>
        <p:spPr bwMode="auto">
          <a:xfrm>
            <a:off x="3884613" y="8580438"/>
            <a:ext cx="2971800" cy="452437"/>
          </a:xfrm>
          <a:prstGeom prst="rect">
            <a:avLst/>
          </a:prstGeom>
          <a:noFill/>
          <a:ln w="9525">
            <a:noFill/>
            <a:miter lim="800000"/>
            <a:headEnd/>
            <a:tailEnd/>
          </a:ln>
          <a:effectLst/>
        </p:spPr>
        <p:txBody>
          <a:bodyPr vert="horz" wrap="square" lIns="89675" tIns="44838" rIns="89675" bIns="44838" numCol="1" anchor="b" anchorCtr="0" compatLnSpc="1">
            <a:prstTxWarp prst="textNoShape">
              <a:avLst/>
            </a:prstTxWarp>
          </a:bodyPr>
          <a:lstStyle>
            <a:lvl1pPr algn="r" defTabSz="896938">
              <a:defRPr sz="1200">
                <a:solidFill>
                  <a:schemeClr val="tx1"/>
                </a:solidFill>
              </a:defRPr>
            </a:lvl1pPr>
          </a:lstStyle>
          <a:p>
            <a:pPr>
              <a:defRPr/>
            </a:pPr>
            <a:fld id="{84C7AB3B-42B6-4E30-AC80-6FB2DC5B697F}"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2300" kern="1200">
        <a:solidFill>
          <a:schemeClr val="tx1"/>
        </a:solidFill>
        <a:latin typeface="Arial" pitchFamily="-65" charset="0"/>
        <a:ea typeface="ＭＳ Ｐゴシック" pitchFamily="-65" charset="-128"/>
        <a:cs typeface="+mn-cs"/>
      </a:defRPr>
    </a:lvl1pPr>
    <a:lvl2pPr marL="876270" algn="l" rtl="0" eaLnBrk="0" fontAlgn="base" hangingPunct="0">
      <a:spcBef>
        <a:spcPct val="30000"/>
      </a:spcBef>
      <a:spcAft>
        <a:spcPct val="0"/>
      </a:spcAft>
      <a:defRPr sz="2300" kern="1200">
        <a:solidFill>
          <a:schemeClr val="tx1"/>
        </a:solidFill>
        <a:latin typeface="Arial" pitchFamily="-65" charset="0"/>
        <a:ea typeface="ＭＳ Ｐゴシック" pitchFamily="-65" charset="-128"/>
        <a:cs typeface="+mn-cs"/>
      </a:defRPr>
    </a:lvl2pPr>
    <a:lvl3pPr marL="1752539" algn="l" rtl="0" eaLnBrk="0" fontAlgn="base" hangingPunct="0">
      <a:spcBef>
        <a:spcPct val="30000"/>
      </a:spcBef>
      <a:spcAft>
        <a:spcPct val="0"/>
      </a:spcAft>
      <a:defRPr sz="2300" kern="1200">
        <a:solidFill>
          <a:schemeClr val="tx1"/>
        </a:solidFill>
        <a:latin typeface="Arial" pitchFamily="-65" charset="0"/>
        <a:ea typeface="ＭＳ Ｐゴシック" pitchFamily="-65" charset="-128"/>
        <a:cs typeface="+mn-cs"/>
      </a:defRPr>
    </a:lvl3pPr>
    <a:lvl4pPr marL="2628809" algn="l" rtl="0" eaLnBrk="0" fontAlgn="base" hangingPunct="0">
      <a:spcBef>
        <a:spcPct val="30000"/>
      </a:spcBef>
      <a:spcAft>
        <a:spcPct val="0"/>
      </a:spcAft>
      <a:defRPr sz="2300" kern="1200">
        <a:solidFill>
          <a:schemeClr val="tx1"/>
        </a:solidFill>
        <a:latin typeface="Arial" pitchFamily="-65" charset="0"/>
        <a:ea typeface="ＭＳ Ｐゴシック" pitchFamily="-65" charset="-128"/>
        <a:cs typeface="+mn-cs"/>
      </a:defRPr>
    </a:lvl4pPr>
    <a:lvl5pPr marL="3505078" algn="l" rtl="0" eaLnBrk="0" fontAlgn="base" hangingPunct="0">
      <a:spcBef>
        <a:spcPct val="30000"/>
      </a:spcBef>
      <a:spcAft>
        <a:spcPct val="0"/>
      </a:spcAft>
      <a:defRPr sz="2300" kern="1200">
        <a:solidFill>
          <a:schemeClr val="tx1"/>
        </a:solidFill>
        <a:latin typeface="Arial" pitchFamily="-65" charset="0"/>
        <a:ea typeface="ＭＳ Ｐゴシック" pitchFamily="-65" charset="-128"/>
        <a:cs typeface="+mn-cs"/>
      </a:defRPr>
    </a:lvl5pPr>
    <a:lvl6pPr marL="4381348" algn="l" defTabSz="876270" rtl="0" eaLnBrk="1" latinLnBrk="0" hangingPunct="1">
      <a:defRPr sz="2300" kern="1200">
        <a:solidFill>
          <a:schemeClr val="tx1"/>
        </a:solidFill>
        <a:latin typeface="+mn-lt"/>
        <a:ea typeface="+mn-ea"/>
        <a:cs typeface="+mn-cs"/>
      </a:defRPr>
    </a:lvl6pPr>
    <a:lvl7pPr marL="5257617" algn="l" defTabSz="876270" rtl="0" eaLnBrk="1" latinLnBrk="0" hangingPunct="1">
      <a:defRPr sz="2300" kern="1200">
        <a:solidFill>
          <a:schemeClr val="tx1"/>
        </a:solidFill>
        <a:latin typeface="+mn-lt"/>
        <a:ea typeface="+mn-ea"/>
        <a:cs typeface="+mn-cs"/>
      </a:defRPr>
    </a:lvl7pPr>
    <a:lvl8pPr marL="6133887" algn="l" defTabSz="876270" rtl="0" eaLnBrk="1" latinLnBrk="0" hangingPunct="1">
      <a:defRPr sz="2300" kern="1200">
        <a:solidFill>
          <a:schemeClr val="tx1"/>
        </a:solidFill>
        <a:latin typeface="+mn-lt"/>
        <a:ea typeface="+mn-ea"/>
        <a:cs typeface="+mn-cs"/>
      </a:defRPr>
    </a:lvl8pPr>
    <a:lvl9pPr marL="7010156" algn="l" defTabSz="876270" rtl="0" eaLnBrk="1" latinLnBrk="0" hangingPunct="1">
      <a:defRPr sz="2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95338" y="677863"/>
            <a:ext cx="5268912" cy="3386137"/>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84C7AB3B-42B6-4E30-AC80-6FB2DC5B697F}" type="slidenum">
              <a:rPr lang="en-US" smtClean="0"/>
              <a:pPr>
                <a:defRPr/>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677"/>
            <a:ext cx="43525440" cy="7054850"/>
          </a:xfrm>
          <a:prstGeom prst="rect">
            <a:avLst/>
          </a:prstGeom>
        </p:spPr>
        <p:txBody>
          <a:bodyPr vert="horz" lIns="175254" tIns="87627" rIns="175254" bIns="87627"/>
          <a:lstStyle/>
          <a:p>
            <a:r>
              <a:rPr lang="en-US" smtClean="0"/>
              <a:t>Click to edit Master title style</a:t>
            </a:r>
            <a:endParaRPr lang="en-US"/>
          </a:p>
        </p:txBody>
      </p:sp>
      <p:sp>
        <p:nvSpPr>
          <p:cNvPr id="3" name="Subtitle 2"/>
          <p:cNvSpPr>
            <a:spLocks noGrp="1"/>
          </p:cNvSpPr>
          <p:nvPr>
            <p:ph type="subTitle" idx="1"/>
          </p:nvPr>
        </p:nvSpPr>
        <p:spPr>
          <a:xfrm>
            <a:off x="7680960" y="18653127"/>
            <a:ext cx="35844480" cy="8413750"/>
          </a:xfrm>
          <a:prstGeom prst="rect">
            <a:avLst/>
          </a:prstGeom>
        </p:spPr>
        <p:txBody>
          <a:bodyPr vert="horz" lIns="175254" tIns="87627" rIns="175254" bIns="87627"/>
          <a:lstStyle>
            <a:lvl1pPr marL="0" indent="0" algn="ctr">
              <a:buNone/>
              <a:defRPr/>
            </a:lvl1pPr>
            <a:lvl2pPr marL="876270" indent="0" algn="ctr">
              <a:buNone/>
              <a:defRPr/>
            </a:lvl2pPr>
            <a:lvl3pPr marL="1752539" indent="0" algn="ctr">
              <a:buNone/>
              <a:defRPr/>
            </a:lvl3pPr>
            <a:lvl4pPr marL="2628809" indent="0" algn="ctr">
              <a:buNone/>
              <a:defRPr/>
            </a:lvl4pPr>
            <a:lvl5pPr marL="3505078" indent="0" algn="ctr">
              <a:buNone/>
              <a:defRPr/>
            </a:lvl5pPr>
            <a:lvl6pPr marL="4381348" indent="0" algn="ctr">
              <a:buNone/>
              <a:defRPr/>
            </a:lvl6pPr>
            <a:lvl7pPr marL="5257617" indent="0" algn="ctr">
              <a:buNone/>
              <a:defRPr/>
            </a:lvl7pPr>
            <a:lvl8pPr marL="6133887" indent="0" algn="ctr">
              <a:buNone/>
              <a:defRPr/>
            </a:lvl8pPr>
            <a:lvl9pPr marL="7010156"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7626"/>
            <a:ext cx="46085760" cy="5486400"/>
          </a:xfrm>
          <a:prstGeom prst="rect">
            <a:avLst/>
          </a:prstGeom>
        </p:spPr>
        <p:txBody>
          <a:bodyPr vert="horz" lIns="175254" tIns="87627" rIns="175254" bIns="87627"/>
          <a:lstStyle/>
          <a:p>
            <a:r>
              <a:rPr lang="en-US" smtClean="0"/>
              <a:t>Click to edit Master title style</a:t>
            </a:r>
            <a:endParaRPr lang="en-US"/>
          </a:p>
        </p:txBody>
      </p:sp>
      <p:sp>
        <p:nvSpPr>
          <p:cNvPr id="3" name="Content Placeholder 2"/>
          <p:cNvSpPr>
            <a:spLocks noGrp="1"/>
          </p:cNvSpPr>
          <p:nvPr>
            <p:ph idx="1"/>
          </p:nvPr>
        </p:nvSpPr>
        <p:spPr>
          <a:xfrm>
            <a:off x="2560320" y="7680326"/>
            <a:ext cx="46085760" cy="21726524"/>
          </a:xfrm>
          <a:prstGeom prst="rect">
            <a:avLst/>
          </a:prstGeom>
        </p:spPr>
        <p:txBody>
          <a:bodyPr vert="horz" lIns="175254" tIns="87627" rIns="175254" bIns="87627"/>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1" y="21151850"/>
            <a:ext cx="43525440" cy="6540500"/>
          </a:xfrm>
          <a:prstGeom prst="rect">
            <a:avLst/>
          </a:prstGeom>
        </p:spPr>
        <p:txBody>
          <a:bodyPr vert="horz" lIns="175254" tIns="87627" rIns="175254" bIns="87627" anchor="t"/>
          <a:lstStyle>
            <a:lvl1pPr algn="l">
              <a:defRPr sz="77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1" y="13950950"/>
            <a:ext cx="43525440" cy="7200900"/>
          </a:xfrm>
          <a:prstGeom prst="rect">
            <a:avLst/>
          </a:prstGeom>
        </p:spPr>
        <p:txBody>
          <a:bodyPr vert="horz" lIns="175254" tIns="87627" rIns="175254" bIns="87627" anchor="b"/>
          <a:lstStyle>
            <a:lvl1pPr marL="0" indent="0">
              <a:buNone/>
              <a:defRPr sz="3800"/>
            </a:lvl1pPr>
            <a:lvl2pPr marL="876270" indent="0">
              <a:buNone/>
              <a:defRPr sz="3400"/>
            </a:lvl2pPr>
            <a:lvl3pPr marL="1752539" indent="0">
              <a:buNone/>
              <a:defRPr sz="3100"/>
            </a:lvl3pPr>
            <a:lvl4pPr marL="2628809" indent="0">
              <a:buNone/>
              <a:defRPr sz="2700"/>
            </a:lvl4pPr>
            <a:lvl5pPr marL="3505078" indent="0">
              <a:buNone/>
              <a:defRPr sz="2700"/>
            </a:lvl5pPr>
            <a:lvl6pPr marL="4381348" indent="0">
              <a:buNone/>
              <a:defRPr sz="2700"/>
            </a:lvl6pPr>
            <a:lvl7pPr marL="5257617" indent="0">
              <a:buNone/>
              <a:defRPr sz="2700"/>
            </a:lvl7pPr>
            <a:lvl8pPr marL="6133887" indent="0">
              <a:buNone/>
              <a:defRPr sz="2700"/>
            </a:lvl8pPr>
            <a:lvl9pPr marL="7010156" indent="0">
              <a:buNone/>
              <a:defRPr sz="27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7626"/>
            <a:ext cx="46085760" cy="5486400"/>
          </a:xfrm>
          <a:prstGeom prst="rect">
            <a:avLst/>
          </a:prstGeom>
        </p:spPr>
        <p:txBody>
          <a:bodyPr vert="horz" lIns="175254" tIns="87627" rIns="175254" bIns="87627"/>
          <a:lstStyle/>
          <a:p>
            <a:r>
              <a:rPr lang="en-US" smtClean="0"/>
              <a:t>Click to edit Master title style</a:t>
            </a:r>
            <a:endParaRPr lang="en-US"/>
          </a:p>
        </p:txBody>
      </p:sp>
      <p:sp>
        <p:nvSpPr>
          <p:cNvPr id="3" name="Content Placeholder 2"/>
          <p:cNvSpPr>
            <a:spLocks noGrp="1"/>
          </p:cNvSpPr>
          <p:nvPr>
            <p:ph sz="half" idx="1"/>
          </p:nvPr>
        </p:nvSpPr>
        <p:spPr>
          <a:xfrm>
            <a:off x="2560320" y="7680326"/>
            <a:ext cx="22900640" cy="21726524"/>
          </a:xfrm>
          <a:prstGeom prst="rect">
            <a:avLst/>
          </a:prstGeom>
        </p:spPr>
        <p:txBody>
          <a:bodyPr vert="horz" lIns="175254" tIns="87627" rIns="175254" bIns="87627"/>
          <a:lstStyle>
            <a:lvl1pPr>
              <a:defRPr sz="5400"/>
            </a:lvl1pPr>
            <a:lvl2pPr>
              <a:defRPr sz="4600"/>
            </a:lvl2pPr>
            <a:lvl3pPr>
              <a:defRPr sz="3800"/>
            </a:lvl3pPr>
            <a:lvl4pPr>
              <a:defRPr sz="3400"/>
            </a:lvl4pPr>
            <a:lvl5pPr>
              <a:defRPr sz="3400"/>
            </a:lvl5pPr>
            <a:lvl6pPr>
              <a:defRPr sz="3400"/>
            </a:lvl6pPr>
            <a:lvl7pPr>
              <a:defRPr sz="3400"/>
            </a:lvl7pPr>
            <a:lvl8pPr>
              <a:defRPr sz="3400"/>
            </a:lvl8pPr>
            <a:lvl9pPr>
              <a:defRPr sz="3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5745440" y="7680326"/>
            <a:ext cx="22900640" cy="21726524"/>
          </a:xfrm>
          <a:prstGeom prst="rect">
            <a:avLst/>
          </a:prstGeom>
        </p:spPr>
        <p:txBody>
          <a:bodyPr vert="horz" lIns="175254" tIns="87627" rIns="175254" bIns="87627"/>
          <a:lstStyle>
            <a:lvl1pPr>
              <a:defRPr sz="5400"/>
            </a:lvl1pPr>
            <a:lvl2pPr>
              <a:defRPr sz="4600"/>
            </a:lvl2pPr>
            <a:lvl3pPr>
              <a:defRPr sz="3800"/>
            </a:lvl3pPr>
            <a:lvl4pPr>
              <a:defRPr sz="3400"/>
            </a:lvl4pPr>
            <a:lvl5pPr>
              <a:defRPr sz="3400"/>
            </a:lvl5pPr>
            <a:lvl6pPr>
              <a:defRPr sz="3400"/>
            </a:lvl6pPr>
            <a:lvl7pPr>
              <a:defRPr sz="3400"/>
            </a:lvl7pPr>
            <a:lvl8pPr>
              <a:defRPr sz="3400"/>
            </a:lvl8pPr>
            <a:lvl9pPr>
              <a:defRPr sz="3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7626"/>
            <a:ext cx="46085760" cy="5486400"/>
          </a:xfrm>
          <a:prstGeom prst="rect">
            <a:avLst/>
          </a:prstGeom>
        </p:spPr>
        <p:txBody>
          <a:bodyPr vert="horz" lIns="175254" tIns="87627" rIns="175254" bIns="87627"/>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1" y="7369176"/>
            <a:ext cx="22625051" cy="3070224"/>
          </a:xfrm>
          <a:prstGeom prst="rect">
            <a:avLst/>
          </a:prstGeom>
        </p:spPr>
        <p:txBody>
          <a:bodyPr vert="horz" lIns="175254" tIns="87627" rIns="175254" bIns="87627" anchor="b"/>
          <a:lstStyle>
            <a:lvl1pPr marL="0" indent="0">
              <a:buNone/>
              <a:defRPr sz="4600" b="1"/>
            </a:lvl1pPr>
            <a:lvl2pPr marL="876270" indent="0">
              <a:buNone/>
              <a:defRPr sz="3800" b="1"/>
            </a:lvl2pPr>
            <a:lvl3pPr marL="1752539" indent="0">
              <a:buNone/>
              <a:defRPr sz="3400" b="1"/>
            </a:lvl3pPr>
            <a:lvl4pPr marL="2628809" indent="0">
              <a:buNone/>
              <a:defRPr sz="3100" b="1"/>
            </a:lvl4pPr>
            <a:lvl5pPr marL="3505078" indent="0">
              <a:buNone/>
              <a:defRPr sz="3100" b="1"/>
            </a:lvl5pPr>
            <a:lvl6pPr marL="4381348" indent="0">
              <a:buNone/>
              <a:defRPr sz="3100" b="1"/>
            </a:lvl6pPr>
            <a:lvl7pPr marL="5257617" indent="0">
              <a:buNone/>
              <a:defRPr sz="3100" b="1"/>
            </a:lvl7pPr>
            <a:lvl8pPr marL="6133887" indent="0">
              <a:buNone/>
              <a:defRPr sz="3100" b="1"/>
            </a:lvl8pPr>
            <a:lvl9pPr marL="7010156" indent="0">
              <a:buNone/>
              <a:defRPr sz="3100" b="1"/>
            </a:lvl9pPr>
          </a:lstStyle>
          <a:p>
            <a:pPr lvl="0"/>
            <a:r>
              <a:rPr lang="en-US" smtClean="0"/>
              <a:t>Click to edit Master text styles</a:t>
            </a:r>
          </a:p>
        </p:txBody>
      </p:sp>
      <p:sp>
        <p:nvSpPr>
          <p:cNvPr id="4" name="Content Placeholder 3"/>
          <p:cNvSpPr>
            <a:spLocks noGrp="1"/>
          </p:cNvSpPr>
          <p:nvPr>
            <p:ph sz="half" idx="2"/>
          </p:nvPr>
        </p:nvSpPr>
        <p:spPr>
          <a:xfrm>
            <a:off x="2560321" y="10439401"/>
            <a:ext cx="22625051" cy="18967450"/>
          </a:xfrm>
          <a:prstGeom prst="rect">
            <a:avLst/>
          </a:prstGeom>
        </p:spPr>
        <p:txBody>
          <a:bodyPr vert="horz" lIns="175254" tIns="87627" rIns="175254" bIns="87627"/>
          <a:lstStyle>
            <a:lvl1pPr>
              <a:defRPr sz="4600"/>
            </a:lvl1pPr>
            <a:lvl2pPr>
              <a:defRPr sz="3800"/>
            </a:lvl2pPr>
            <a:lvl3pPr>
              <a:defRPr sz="3400"/>
            </a:lvl3pPr>
            <a:lvl4pPr>
              <a:defRPr sz="3100"/>
            </a:lvl4pPr>
            <a:lvl5pPr>
              <a:defRPr sz="3100"/>
            </a:lvl5pPr>
            <a:lvl6pPr>
              <a:defRPr sz="3100"/>
            </a:lvl6pPr>
            <a:lvl7pPr>
              <a:defRPr sz="3100"/>
            </a:lvl7pPr>
            <a:lvl8pPr>
              <a:defRPr sz="3100"/>
            </a:lvl8pPr>
            <a:lvl9pPr>
              <a:defRPr sz="3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1" y="7369176"/>
            <a:ext cx="22633940" cy="3070224"/>
          </a:xfrm>
          <a:prstGeom prst="rect">
            <a:avLst/>
          </a:prstGeom>
        </p:spPr>
        <p:txBody>
          <a:bodyPr vert="horz" lIns="175254" tIns="87627" rIns="175254" bIns="87627" anchor="b"/>
          <a:lstStyle>
            <a:lvl1pPr marL="0" indent="0">
              <a:buNone/>
              <a:defRPr sz="4600" b="1"/>
            </a:lvl1pPr>
            <a:lvl2pPr marL="876270" indent="0">
              <a:buNone/>
              <a:defRPr sz="3800" b="1"/>
            </a:lvl2pPr>
            <a:lvl3pPr marL="1752539" indent="0">
              <a:buNone/>
              <a:defRPr sz="3400" b="1"/>
            </a:lvl3pPr>
            <a:lvl4pPr marL="2628809" indent="0">
              <a:buNone/>
              <a:defRPr sz="3100" b="1"/>
            </a:lvl4pPr>
            <a:lvl5pPr marL="3505078" indent="0">
              <a:buNone/>
              <a:defRPr sz="3100" b="1"/>
            </a:lvl5pPr>
            <a:lvl6pPr marL="4381348" indent="0">
              <a:buNone/>
              <a:defRPr sz="3100" b="1"/>
            </a:lvl6pPr>
            <a:lvl7pPr marL="5257617" indent="0">
              <a:buNone/>
              <a:defRPr sz="3100" b="1"/>
            </a:lvl7pPr>
            <a:lvl8pPr marL="6133887" indent="0">
              <a:buNone/>
              <a:defRPr sz="3100" b="1"/>
            </a:lvl8pPr>
            <a:lvl9pPr marL="7010156" indent="0">
              <a:buNone/>
              <a:defRPr sz="3100" b="1"/>
            </a:lvl9pPr>
          </a:lstStyle>
          <a:p>
            <a:pPr lvl="0"/>
            <a:r>
              <a:rPr lang="en-US" smtClean="0"/>
              <a:t>Click to edit Master text styles</a:t>
            </a:r>
          </a:p>
        </p:txBody>
      </p:sp>
      <p:sp>
        <p:nvSpPr>
          <p:cNvPr id="6" name="Content Placeholder 5"/>
          <p:cNvSpPr>
            <a:spLocks noGrp="1"/>
          </p:cNvSpPr>
          <p:nvPr>
            <p:ph sz="quarter" idx="4"/>
          </p:nvPr>
        </p:nvSpPr>
        <p:spPr>
          <a:xfrm>
            <a:off x="26012141" y="10439401"/>
            <a:ext cx="22633940" cy="18967450"/>
          </a:xfrm>
          <a:prstGeom prst="rect">
            <a:avLst/>
          </a:prstGeom>
        </p:spPr>
        <p:txBody>
          <a:bodyPr vert="horz" lIns="175254" tIns="87627" rIns="175254" bIns="87627"/>
          <a:lstStyle>
            <a:lvl1pPr>
              <a:defRPr sz="4600"/>
            </a:lvl1pPr>
            <a:lvl2pPr>
              <a:defRPr sz="3800"/>
            </a:lvl2pPr>
            <a:lvl3pPr>
              <a:defRPr sz="3400"/>
            </a:lvl3pPr>
            <a:lvl4pPr>
              <a:defRPr sz="3100"/>
            </a:lvl4pPr>
            <a:lvl5pPr>
              <a:defRPr sz="3100"/>
            </a:lvl5pPr>
            <a:lvl6pPr>
              <a:defRPr sz="3100"/>
            </a:lvl6pPr>
            <a:lvl7pPr>
              <a:defRPr sz="3100"/>
            </a:lvl7pPr>
            <a:lvl8pPr>
              <a:defRPr sz="3100"/>
            </a:lvl8pPr>
            <a:lvl9pPr>
              <a:defRPr sz="3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7626"/>
            <a:ext cx="46085760" cy="5486400"/>
          </a:xfrm>
          <a:prstGeom prst="rect">
            <a:avLst/>
          </a:prstGeom>
        </p:spPr>
        <p:txBody>
          <a:bodyPr vert="horz" lIns="175254" tIns="87627" rIns="175254" bIns="87627"/>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1277"/>
            <a:ext cx="16846551" cy="5578474"/>
          </a:xfrm>
          <a:prstGeom prst="rect">
            <a:avLst/>
          </a:prstGeom>
        </p:spPr>
        <p:txBody>
          <a:bodyPr vert="horz" lIns="175254" tIns="87627" rIns="175254" bIns="87627" anchor="b"/>
          <a:lstStyle>
            <a:lvl1pPr algn="l">
              <a:defRPr sz="3800" b="1"/>
            </a:lvl1pPr>
          </a:lstStyle>
          <a:p>
            <a:r>
              <a:rPr lang="en-US" smtClean="0"/>
              <a:t>Click to edit Master title style</a:t>
            </a:r>
            <a:endParaRPr lang="en-US"/>
          </a:p>
        </p:txBody>
      </p:sp>
      <p:sp>
        <p:nvSpPr>
          <p:cNvPr id="3" name="Content Placeholder 2"/>
          <p:cNvSpPr>
            <a:spLocks noGrp="1"/>
          </p:cNvSpPr>
          <p:nvPr>
            <p:ph idx="1"/>
          </p:nvPr>
        </p:nvSpPr>
        <p:spPr>
          <a:xfrm>
            <a:off x="20020280" y="1311277"/>
            <a:ext cx="28625800" cy="28095574"/>
          </a:xfrm>
          <a:prstGeom prst="rect">
            <a:avLst/>
          </a:prstGeom>
        </p:spPr>
        <p:txBody>
          <a:bodyPr vert="horz" lIns="175254" tIns="87627" rIns="175254" bIns="87627"/>
          <a:lstStyle>
            <a:lvl1pPr>
              <a:defRPr sz="6100"/>
            </a:lvl1pPr>
            <a:lvl2pPr>
              <a:defRPr sz="5400"/>
            </a:lvl2pPr>
            <a:lvl3pPr>
              <a:defRPr sz="4600"/>
            </a:lvl3pPr>
            <a:lvl4pPr>
              <a:defRPr sz="3800"/>
            </a:lvl4pPr>
            <a:lvl5pPr>
              <a:defRPr sz="3800"/>
            </a:lvl5pPr>
            <a:lvl6pPr>
              <a:defRPr sz="3800"/>
            </a:lvl6pPr>
            <a:lvl7pPr>
              <a:defRPr sz="3800"/>
            </a:lvl7pPr>
            <a:lvl8pPr>
              <a:defRPr sz="3800"/>
            </a:lvl8pPr>
            <a:lvl9pPr>
              <a:defRPr sz="3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0" y="6889750"/>
            <a:ext cx="16846551" cy="22517100"/>
          </a:xfrm>
          <a:prstGeom prst="rect">
            <a:avLst/>
          </a:prstGeom>
        </p:spPr>
        <p:txBody>
          <a:bodyPr vert="horz" lIns="175254" tIns="87627" rIns="175254" bIns="87627"/>
          <a:lstStyle>
            <a:lvl1pPr marL="0" indent="0">
              <a:buNone/>
              <a:defRPr sz="2700"/>
            </a:lvl1pPr>
            <a:lvl2pPr marL="876270" indent="0">
              <a:buNone/>
              <a:defRPr sz="2300"/>
            </a:lvl2pPr>
            <a:lvl3pPr marL="1752539" indent="0">
              <a:buNone/>
              <a:defRPr sz="1900"/>
            </a:lvl3pPr>
            <a:lvl4pPr marL="2628809" indent="0">
              <a:buNone/>
              <a:defRPr sz="1700"/>
            </a:lvl4pPr>
            <a:lvl5pPr marL="3505078" indent="0">
              <a:buNone/>
              <a:defRPr sz="1700"/>
            </a:lvl5pPr>
            <a:lvl6pPr marL="4381348" indent="0">
              <a:buNone/>
              <a:defRPr sz="1700"/>
            </a:lvl6pPr>
            <a:lvl7pPr marL="5257617" indent="0">
              <a:buNone/>
              <a:defRPr sz="1700"/>
            </a:lvl7pPr>
            <a:lvl8pPr marL="6133887" indent="0">
              <a:buNone/>
              <a:defRPr sz="1700"/>
            </a:lvl8pPr>
            <a:lvl9pPr marL="7010156" indent="0">
              <a:buNone/>
              <a:defRPr sz="17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1" y="23044150"/>
            <a:ext cx="30723840" cy="2717800"/>
          </a:xfrm>
          <a:prstGeom prst="rect">
            <a:avLst/>
          </a:prstGeom>
        </p:spPr>
        <p:txBody>
          <a:bodyPr vert="horz" lIns="175254" tIns="87627" rIns="175254" bIns="87627" anchor="b"/>
          <a:lstStyle>
            <a:lvl1pPr algn="l">
              <a:defRPr sz="3800" b="1"/>
            </a:lvl1pPr>
          </a:lstStyle>
          <a:p>
            <a:r>
              <a:rPr lang="en-US" smtClean="0"/>
              <a:t>Click to edit Master title style</a:t>
            </a:r>
            <a:endParaRPr lang="en-US"/>
          </a:p>
        </p:txBody>
      </p:sp>
      <p:sp>
        <p:nvSpPr>
          <p:cNvPr id="3" name="Picture Placeholder 2"/>
          <p:cNvSpPr>
            <a:spLocks noGrp="1"/>
          </p:cNvSpPr>
          <p:nvPr>
            <p:ph type="pic" idx="1"/>
          </p:nvPr>
        </p:nvSpPr>
        <p:spPr>
          <a:xfrm>
            <a:off x="10036811" y="2940050"/>
            <a:ext cx="30723840" cy="19751676"/>
          </a:xfrm>
          <a:prstGeom prst="rect">
            <a:avLst/>
          </a:prstGeom>
        </p:spPr>
        <p:txBody>
          <a:bodyPr vert="horz" lIns="175254" tIns="87627" rIns="175254" bIns="87627"/>
          <a:lstStyle>
            <a:lvl1pPr marL="0" indent="0">
              <a:buNone/>
              <a:defRPr sz="6100"/>
            </a:lvl1pPr>
            <a:lvl2pPr marL="876270" indent="0">
              <a:buNone/>
              <a:defRPr sz="5400"/>
            </a:lvl2pPr>
            <a:lvl3pPr marL="1752539" indent="0">
              <a:buNone/>
              <a:defRPr sz="4600"/>
            </a:lvl3pPr>
            <a:lvl4pPr marL="2628809" indent="0">
              <a:buNone/>
              <a:defRPr sz="3800"/>
            </a:lvl4pPr>
            <a:lvl5pPr marL="3505078" indent="0">
              <a:buNone/>
              <a:defRPr sz="3800"/>
            </a:lvl5pPr>
            <a:lvl6pPr marL="4381348" indent="0">
              <a:buNone/>
              <a:defRPr sz="3800"/>
            </a:lvl6pPr>
            <a:lvl7pPr marL="5257617" indent="0">
              <a:buNone/>
              <a:defRPr sz="3800"/>
            </a:lvl7pPr>
            <a:lvl8pPr marL="6133887" indent="0">
              <a:buNone/>
              <a:defRPr sz="3800"/>
            </a:lvl8pPr>
            <a:lvl9pPr marL="7010156" indent="0">
              <a:buNone/>
              <a:defRPr sz="3800"/>
            </a:lvl9pPr>
          </a:lstStyle>
          <a:p>
            <a:pPr lvl="0"/>
            <a:endParaRPr lang="en-US" noProof="0" smtClean="0"/>
          </a:p>
        </p:txBody>
      </p:sp>
      <p:sp>
        <p:nvSpPr>
          <p:cNvPr id="4" name="Text Placeholder 3"/>
          <p:cNvSpPr>
            <a:spLocks noGrp="1"/>
          </p:cNvSpPr>
          <p:nvPr>
            <p:ph type="body" sz="half" idx="2"/>
          </p:nvPr>
        </p:nvSpPr>
        <p:spPr>
          <a:xfrm>
            <a:off x="10036811" y="25761950"/>
            <a:ext cx="30723840" cy="3863976"/>
          </a:xfrm>
          <a:prstGeom prst="rect">
            <a:avLst/>
          </a:prstGeom>
        </p:spPr>
        <p:txBody>
          <a:bodyPr vert="horz" lIns="175254" tIns="87627" rIns="175254" bIns="87627"/>
          <a:lstStyle>
            <a:lvl1pPr marL="0" indent="0">
              <a:buNone/>
              <a:defRPr sz="2700"/>
            </a:lvl1pPr>
            <a:lvl2pPr marL="876270" indent="0">
              <a:buNone/>
              <a:defRPr sz="2300"/>
            </a:lvl2pPr>
            <a:lvl3pPr marL="1752539" indent="0">
              <a:buNone/>
              <a:defRPr sz="1900"/>
            </a:lvl3pPr>
            <a:lvl4pPr marL="2628809" indent="0">
              <a:buNone/>
              <a:defRPr sz="1700"/>
            </a:lvl4pPr>
            <a:lvl5pPr marL="3505078" indent="0">
              <a:buNone/>
              <a:defRPr sz="1700"/>
            </a:lvl5pPr>
            <a:lvl6pPr marL="4381348" indent="0">
              <a:buNone/>
              <a:defRPr sz="1700"/>
            </a:lvl6pPr>
            <a:lvl7pPr marL="5257617" indent="0">
              <a:buNone/>
              <a:defRPr sz="1700"/>
            </a:lvl7pPr>
            <a:lvl8pPr marL="6133887" indent="0">
              <a:buNone/>
              <a:defRPr sz="1700"/>
            </a:lvl8pPr>
            <a:lvl9pPr marL="7010156" indent="0">
              <a:buNone/>
              <a:defRPr sz="17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7626"/>
            <a:ext cx="46085760" cy="5486400"/>
          </a:xfrm>
          <a:prstGeom prst="rect">
            <a:avLst/>
          </a:prstGeom>
        </p:spPr>
        <p:txBody>
          <a:bodyPr vert="horz" lIns="175254" tIns="87627" rIns="175254" bIns="87627"/>
          <a:lstStyle/>
          <a:p>
            <a:r>
              <a:rPr lang="en-US" smtClean="0"/>
              <a:t>Click to edit Master title style</a:t>
            </a:r>
            <a:endParaRPr lang="en-US"/>
          </a:p>
        </p:txBody>
      </p:sp>
      <p:sp>
        <p:nvSpPr>
          <p:cNvPr id="3" name="Vertical Text Placeholder 2"/>
          <p:cNvSpPr>
            <a:spLocks noGrp="1"/>
          </p:cNvSpPr>
          <p:nvPr>
            <p:ph type="body" orient="vert" idx="1"/>
          </p:nvPr>
        </p:nvSpPr>
        <p:spPr>
          <a:xfrm>
            <a:off x="2560320" y="7680326"/>
            <a:ext cx="46085760" cy="21726524"/>
          </a:xfrm>
          <a:prstGeom prst="rect">
            <a:avLst/>
          </a:prstGeom>
        </p:spPr>
        <p:txBody>
          <a:bodyPr vert="eaVert" lIns="175254" tIns="87627" rIns="175254" bIns="87627"/>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4640" y="1317626"/>
            <a:ext cx="11521440" cy="28089224"/>
          </a:xfrm>
          <a:prstGeom prst="rect">
            <a:avLst/>
          </a:prstGeom>
        </p:spPr>
        <p:txBody>
          <a:bodyPr vert="eaVert" lIns="175254" tIns="87627" rIns="175254" bIns="87627"/>
          <a:lstStyle/>
          <a:p>
            <a:r>
              <a:rPr lang="en-US" smtClean="0"/>
              <a:t>Click to edit Master title style</a:t>
            </a:r>
            <a:endParaRPr lang="en-US"/>
          </a:p>
        </p:txBody>
      </p:sp>
      <p:sp>
        <p:nvSpPr>
          <p:cNvPr id="3" name="Vertical Text Placeholder 2"/>
          <p:cNvSpPr>
            <a:spLocks noGrp="1"/>
          </p:cNvSpPr>
          <p:nvPr>
            <p:ph type="body" orient="vert" idx="1"/>
          </p:nvPr>
        </p:nvSpPr>
        <p:spPr>
          <a:xfrm>
            <a:off x="2560320" y="1317626"/>
            <a:ext cx="34279840" cy="28089224"/>
          </a:xfrm>
          <a:prstGeom prst="rect">
            <a:avLst/>
          </a:prstGeom>
        </p:spPr>
        <p:txBody>
          <a:bodyPr vert="eaVert" lIns="175254" tIns="87627" rIns="175254" bIns="87627"/>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2"/>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402832" indent="0" algn="ctr">
              <a:buNone/>
              <a:defRPr>
                <a:solidFill>
                  <a:schemeClr val="tx1">
                    <a:tint val="75000"/>
                  </a:schemeClr>
                </a:solidFill>
              </a:defRPr>
            </a:lvl2pPr>
            <a:lvl3pPr marL="4805666" indent="0" algn="ctr">
              <a:buNone/>
              <a:defRPr>
                <a:solidFill>
                  <a:schemeClr val="tx1">
                    <a:tint val="75000"/>
                  </a:schemeClr>
                </a:solidFill>
              </a:defRPr>
            </a:lvl3pPr>
            <a:lvl4pPr marL="7208497" indent="0" algn="ctr">
              <a:buNone/>
              <a:defRPr>
                <a:solidFill>
                  <a:schemeClr val="tx1">
                    <a:tint val="75000"/>
                  </a:schemeClr>
                </a:solidFill>
              </a:defRPr>
            </a:lvl4pPr>
            <a:lvl5pPr marL="9611331" indent="0" algn="ctr">
              <a:buNone/>
              <a:defRPr>
                <a:solidFill>
                  <a:schemeClr val="tx1">
                    <a:tint val="75000"/>
                  </a:schemeClr>
                </a:solidFill>
              </a:defRPr>
            </a:lvl5pPr>
            <a:lvl6pPr marL="12014163" indent="0" algn="ctr">
              <a:buNone/>
              <a:defRPr>
                <a:solidFill>
                  <a:schemeClr val="tx1">
                    <a:tint val="75000"/>
                  </a:schemeClr>
                </a:solidFill>
              </a:defRPr>
            </a:lvl6pPr>
            <a:lvl7pPr marL="14416997" indent="0" algn="ctr">
              <a:buNone/>
              <a:defRPr>
                <a:solidFill>
                  <a:schemeClr val="tx1">
                    <a:tint val="75000"/>
                  </a:schemeClr>
                </a:solidFill>
              </a:defRPr>
            </a:lvl7pPr>
            <a:lvl8pPr marL="16819829" indent="0" algn="ctr">
              <a:buNone/>
              <a:defRPr>
                <a:solidFill>
                  <a:schemeClr val="tx1">
                    <a:tint val="75000"/>
                  </a:schemeClr>
                </a:solidFill>
              </a:defRPr>
            </a:lvl8pPr>
            <a:lvl9pPr marL="1922266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C1137F2-ABEA-4D10-BF99-69D6A228EB86}" type="datetimeFigureOut">
              <a:rPr lang="en-US"/>
              <a:pPr>
                <a:defRPr/>
              </a:pPr>
              <a:t>3/31/2011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8C24B77-09AE-42F4-BD89-04510B5D7900}"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lgn="r">
              <a:defRPr/>
            </a:lvl1pPr>
          </a:lstStyle>
          <a:p>
            <a:pPr>
              <a:defRPr/>
            </a:pPr>
            <a:fld id="{C415EECC-0B97-4D36-80D1-5700F346173A}" type="datetimeFigureOut">
              <a:rPr lang="en-US"/>
              <a:pPr>
                <a:defRPr/>
              </a:pPr>
              <a:t>3/31/2011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lgn="ctr">
              <a:defRPr/>
            </a:lvl1pPr>
          </a:lstStyle>
          <a:p>
            <a:pPr>
              <a:defRPr/>
            </a:pPr>
            <a:fld id="{F312852A-564B-4798-8C65-2EBD1268C01B}"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2"/>
            <a:ext cx="43525440" cy="6537960"/>
          </a:xfrm>
        </p:spPr>
        <p:txBody>
          <a:bodyPr anchor="t"/>
          <a:lstStyle>
            <a:lvl1pPr algn="l">
              <a:defRPr sz="211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31"/>
            <a:ext cx="43525440" cy="7200898"/>
          </a:xfrm>
        </p:spPr>
        <p:txBody>
          <a:bodyPr anchor="b"/>
          <a:lstStyle>
            <a:lvl1pPr marL="0" indent="0">
              <a:buNone/>
              <a:defRPr sz="10500">
                <a:solidFill>
                  <a:schemeClr val="tx1">
                    <a:tint val="75000"/>
                  </a:schemeClr>
                </a:solidFill>
              </a:defRPr>
            </a:lvl1pPr>
            <a:lvl2pPr marL="2402832" indent="0">
              <a:buNone/>
              <a:defRPr sz="9400">
                <a:solidFill>
                  <a:schemeClr val="tx1">
                    <a:tint val="75000"/>
                  </a:schemeClr>
                </a:solidFill>
              </a:defRPr>
            </a:lvl2pPr>
            <a:lvl3pPr marL="4805666" indent="0">
              <a:buNone/>
              <a:defRPr sz="8400">
                <a:solidFill>
                  <a:schemeClr val="tx1">
                    <a:tint val="75000"/>
                  </a:schemeClr>
                </a:solidFill>
              </a:defRPr>
            </a:lvl3pPr>
            <a:lvl4pPr marL="7208497" indent="0">
              <a:buNone/>
              <a:defRPr sz="7300">
                <a:solidFill>
                  <a:schemeClr val="tx1">
                    <a:tint val="75000"/>
                  </a:schemeClr>
                </a:solidFill>
              </a:defRPr>
            </a:lvl4pPr>
            <a:lvl5pPr marL="9611331" indent="0">
              <a:buNone/>
              <a:defRPr sz="7300">
                <a:solidFill>
                  <a:schemeClr val="tx1">
                    <a:tint val="75000"/>
                  </a:schemeClr>
                </a:solidFill>
              </a:defRPr>
            </a:lvl5pPr>
            <a:lvl6pPr marL="12014163" indent="0">
              <a:buNone/>
              <a:defRPr sz="7300">
                <a:solidFill>
                  <a:schemeClr val="tx1">
                    <a:tint val="75000"/>
                  </a:schemeClr>
                </a:solidFill>
              </a:defRPr>
            </a:lvl6pPr>
            <a:lvl7pPr marL="14416997" indent="0">
              <a:buNone/>
              <a:defRPr sz="7300">
                <a:solidFill>
                  <a:schemeClr val="tx1">
                    <a:tint val="75000"/>
                  </a:schemeClr>
                </a:solidFill>
              </a:defRPr>
            </a:lvl7pPr>
            <a:lvl8pPr marL="16819829" indent="0">
              <a:buNone/>
              <a:defRPr sz="7300">
                <a:solidFill>
                  <a:schemeClr val="tx1">
                    <a:tint val="75000"/>
                  </a:schemeClr>
                </a:solidFill>
              </a:defRPr>
            </a:lvl8pPr>
            <a:lvl9pPr marL="19222662" indent="0">
              <a:buNone/>
              <a:defRPr sz="7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8CA4E7C-5DA8-4079-826C-658F9B2FFBED}" type="datetimeFigureOut">
              <a:rPr lang="en-US"/>
              <a:pPr>
                <a:defRPr/>
              </a:pPr>
              <a:t>3/31/2011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CE68060-D1AA-4DB5-82E1-233B1FE90520}"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80960" y="18432783"/>
            <a:ext cx="68701920" cy="52143658"/>
          </a:xfrm>
        </p:spPr>
        <p:txBody>
          <a:bodyPr/>
          <a:lstStyle>
            <a:lvl1pPr>
              <a:defRPr sz="14800"/>
            </a:lvl1pPr>
            <a:lvl2pPr>
              <a:defRPr sz="12600"/>
            </a:lvl2pPr>
            <a:lvl3pPr>
              <a:defRPr sz="105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7236320" y="18432783"/>
            <a:ext cx="68701920" cy="52143658"/>
          </a:xfrm>
        </p:spPr>
        <p:txBody>
          <a:bodyPr/>
          <a:lstStyle>
            <a:lvl1pPr>
              <a:defRPr sz="14800"/>
            </a:lvl1pPr>
            <a:lvl2pPr>
              <a:defRPr sz="12600"/>
            </a:lvl2pPr>
            <a:lvl3pPr>
              <a:defRPr sz="105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548713D-4187-4F09-99EA-D21C250F1F7E}" type="datetimeFigureOut">
              <a:rPr lang="en-US"/>
              <a:pPr>
                <a:defRPr/>
              </a:pPr>
              <a:t>3/31/2011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4B543E9-6ABD-446D-B9D3-15688314CB82}"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8262"/>
            <a:ext cx="4608576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7368543"/>
            <a:ext cx="22625053" cy="3070858"/>
          </a:xfrm>
        </p:spPr>
        <p:txBody>
          <a:bodyPr anchor="b"/>
          <a:lstStyle>
            <a:lvl1pPr marL="0" indent="0">
              <a:buNone/>
              <a:defRPr sz="12600" b="1"/>
            </a:lvl1pPr>
            <a:lvl2pPr marL="2402832" indent="0">
              <a:buNone/>
              <a:defRPr sz="10500" b="1"/>
            </a:lvl2pPr>
            <a:lvl3pPr marL="4805666" indent="0">
              <a:buNone/>
              <a:defRPr sz="9400" b="1"/>
            </a:lvl3pPr>
            <a:lvl4pPr marL="7208497" indent="0">
              <a:buNone/>
              <a:defRPr sz="8400" b="1"/>
            </a:lvl4pPr>
            <a:lvl5pPr marL="9611331" indent="0">
              <a:buNone/>
              <a:defRPr sz="8400" b="1"/>
            </a:lvl5pPr>
            <a:lvl6pPr marL="12014163" indent="0">
              <a:buNone/>
              <a:defRPr sz="8400" b="1"/>
            </a:lvl6pPr>
            <a:lvl7pPr marL="14416997" indent="0">
              <a:buNone/>
              <a:defRPr sz="8400" b="1"/>
            </a:lvl7pPr>
            <a:lvl8pPr marL="16819829" indent="0">
              <a:buNone/>
              <a:defRPr sz="8400" b="1"/>
            </a:lvl8pPr>
            <a:lvl9pPr marL="19222662"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560320" y="10439401"/>
            <a:ext cx="22625053" cy="18966182"/>
          </a:xfrm>
        </p:spPr>
        <p:txBody>
          <a:bodyPr/>
          <a:lstStyle>
            <a:lvl1pPr>
              <a:defRPr sz="12600"/>
            </a:lvl1pPr>
            <a:lvl2pPr>
              <a:defRPr sz="105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8" y="7368543"/>
            <a:ext cx="22633940" cy="3070858"/>
          </a:xfrm>
        </p:spPr>
        <p:txBody>
          <a:bodyPr anchor="b"/>
          <a:lstStyle>
            <a:lvl1pPr marL="0" indent="0">
              <a:buNone/>
              <a:defRPr sz="12600" b="1"/>
            </a:lvl1pPr>
            <a:lvl2pPr marL="2402832" indent="0">
              <a:buNone/>
              <a:defRPr sz="10500" b="1"/>
            </a:lvl2pPr>
            <a:lvl3pPr marL="4805666" indent="0">
              <a:buNone/>
              <a:defRPr sz="9400" b="1"/>
            </a:lvl3pPr>
            <a:lvl4pPr marL="7208497" indent="0">
              <a:buNone/>
              <a:defRPr sz="8400" b="1"/>
            </a:lvl4pPr>
            <a:lvl5pPr marL="9611331" indent="0">
              <a:buNone/>
              <a:defRPr sz="8400" b="1"/>
            </a:lvl5pPr>
            <a:lvl6pPr marL="12014163" indent="0">
              <a:buNone/>
              <a:defRPr sz="8400" b="1"/>
            </a:lvl6pPr>
            <a:lvl7pPr marL="14416997" indent="0">
              <a:buNone/>
              <a:defRPr sz="8400" b="1"/>
            </a:lvl7pPr>
            <a:lvl8pPr marL="16819829" indent="0">
              <a:buNone/>
              <a:defRPr sz="8400" b="1"/>
            </a:lvl8pPr>
            <a:lvl9pPr marL="19222662"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6012148" y="10439401"/>
            <a:ext cx="22633940" cy="18966182"/>
          </a:xfrm>
        </p:spPr>
        <p:txBody>
          <a:bodyPr/>
          <a:lstStyle>
            <a:lvl1pPr>
              <a:defRPr sz="12600"/>
            </a:lvl1pPr>
            <a:lvl2pPr>
              <a:defRPr sz="105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DA810708-D586-42DD-A52B-FA4F6B149E05}" type="datetimeFigureOut">
              <a:rPr lang="en-US"/>
              <a:pPr>
                <a:defRPr/>
              </a:pPr>
              <a:t>3/31/2011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307618C-6355-46A9-9EE1-B538AF9835EB}"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lgn="r">
              <a:defRPr/>
            </a:lvl1pPr>
          </a:lstStyle>
          <a:p>
            <a:pPr>
              <a:defRPr/>
            </a:pPr>
            <a:fld id="{B9B8B9C3-6C0F-4CE9-B65E-4132EE0280D9}" type="datetimeFigureOut">
              <a:rPr lang="en-US"/>
              <a:pPr>
                <a:defRPr/>
              </a:pPr>
              <a:t>3/31/2011</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lgn="ctr">
              <a:defRPr/>
            </a:lvl1pPr>
          </a:lstStyle>
          <a:p>
            <a:pPr>
              <a:defRPr/>
            </a:pPr>
            <a:fld id="{150812A3-F79C-422E-B0D8-69ABB90583A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8EA40CA-98AA-4546-B77B-46FEDBB9778B}" type="datetimeFigureOut">
              <a:rPr lang="en-US"/>
              <a:pPr>
                <a:defRPr/>
              </a:pPr>
              <a:t>3/31/2011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0D7C11F-4A4F-4226-9298-866F24CB82BF}"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30" y="1310640"/>
            <a:ext cx="16846553"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20020280" y="1310649"/>
            <a:ext cx="28625800" cy="28094942"/>
          </a:xfrm>
        </p:spPr>
        <p:txBody>
          <a:bodyPr/>
          <a:lstStyle>
            <a:lvl1pPr>
              <a:defRPr sz="16900"/>
            </a:lvl1pPr>
            <a:lvl2pPr>
              <a:defRPr sz="148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30" y="6888489"/>
            <a:ext cx="16846553" cy="22517102"/>
          </a:xfrm>
        </p:spPr>
        <p:txBody>
          <a:bodyPr/>
          <a:lstStyle>
            <a:lvl1pPr marL="0" indent="0">
              <a:buNone/>
              <a:defRPr sz="7300"/>
            </a:lvl1pPr>
            <a:lvl2pPr marL="2402832" indent="0">
              <a:buNone/>
              <a:defRPr sz="6300"/>
            </a:lvl2pPr>
            <a:lvl3pPr marL="4805666" indent="0">
              <a:buNone/>
              <a:defRPr sz="5200"/>
            </a:lvl3pPr>
            <a:lvl4pPr marL="7208497" indent="0">
              <a:buNone/>
              <a:defRPr sz="4800"/>
            </a:lvl4pPr>
            <a:lvl5pPr marL="9611331" indent="0">
              <a:buNone/>
              <a:defRPr sz="4800"/>
            </a:lvl5pPr>
            <a:lvl6pPr marL="12014163" indent="0">
              <a:buNone/>
              <a:defRPr sz="4800"/>
            </a:lvl6pPr>
            <a:lvl7pPr marL="14416997" indent="0">
              <a:buNone/>
              <a:defRPr sz="4800"/>
            </a:lvl7pPr>
            <a:lvl8pPr marL="16819829" indent="0">
              <a:buNone/>
              <a:defRPr sz="4800"/>
            </a:lvl8pPr>
            <a:lvl9pPr marL="19222662"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lgn="r">
              <a:defRPr/>
            </a:lvl1pPr>
          </a:lstStyle>
          <a:p>
            <a:pPr>
              <a:defRPr/>
            </a:pPr>
            <a:fld id="{BD03C1E6-EF3C-4D5D-8BC7-CE7CE69EBC71}" type="datetimeFigureOut">
              <a:rPr lang="en-US"/>
              <a:pPr>
                <a:defRPr/>
              </a:pPr>
              <a:t>3/31/2011</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lgn="ctr">
              <a:defRPr/>
            </a:lvl1pPr>
          </a:lstStyle>
          <a:p>
            <a:pPr>
              <a:defRPr/>
            </a:pPr>
            <a:fld id="{497A85E9-1131-48A7-B173-73451458CA5F}"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1"/>
            <a:ext cx="30723840" cy="2720342"/>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rtlCol="0">
            <a:normAutofit/>
          </a:bodyPr>
          <a:lstStyle>
            <a:lvl1pPr marL="0" indent="0">
              <a:buNone/>
              <a:defRPr sz="16900"/>
            </a:lvl1pPr>
            <a:lvl2pPr marL="2402832" indent="0">
              <a:buNone/>
              <a:defRPr sz="14800"/>
            </a:lvl2pPr>
            <a:lvl3pPr marL="4805666" indent="0">
              <a:buNone/>
              <a:defRPr sz="12600"/>
            </a:lvl3pPr>
            <a:lvl4pPr marL="7208497" indent="0">
              <a:buNone/>
              <a:defRPr sz="10500"/>
            </a:lvl4pPr>
            <a:lvl5pPr marL="9611331" indent="0">
              <a:buNone/>
              <a:defRPr sz="10500"/>
            </a:lvl5pPr>
            <a:lvl6pPr marL="12014163" indent="0">
              <a:buNone/>
              <a:defRPr sz="10500"/>
            </a:lvl6pPr>
            <a:lvl7pPr marL="14416997" indent="0">
              <a:buNone/>
              <a:defRPr sz="10500"/>
            </a:lvl7pPr>
            <a:lvl8pPr marL="16819829" indent="0">
              <a:buNone/>
              <a:defRPr sz="10500"/>
            </a:lvl8pPr>
            <a:lvl9pPr marL="19222662" indent="0">
              <a:buNone/>
              <a:defRPr sz="10500"/>
            </a:lvl9pPr>
          </a:lstStyle>
          <a:p>
            <a:pPr lvl="0"/>
            <a:endParaRPr lang="en-US" noProof="0" smtClean="0"/>
          </a:p>
        </p:txBody>
      </p:sp>
      <p:sp>
        <p:nvSpPr>
          <p:cNvPr id="4" name="Text Placeholder 3"/>
          <p:cNvSpPr>
            <a:spLocks noGrp="1"/>
          </p:cNvSpPr>
          <p:nvPr>
            <p:ph type="body" sz="half" idx="2"/>
          </p:nvPr>
        </p:nvSpPr>
        <p:spPr>
          <a:xfrm>
            <a:off x="10036813" y="25763223"/>
            <a:ext cx="30723840" cy="3863338"/>
          </a:xfrm>
        </p:spPr>
        <p:txBody>
          <a:bodyPr/>
          <a:lstStyle>
            <a:lvl1pPr marL="0" indent="0">
              <a:buNone/>
              <a:defRPr sz="7300"/>
            </a:lvl1pPr>
            <a:lvl2pPr marL="2402832" indent="0">
              <a:buNone/>
              <a:defRPr sz="6300"/>
            </a:lvl2pPr>
            <a:lvl3pPr marL="4805666" indent="0">
              <a:buNone/>
              <a:defRPr sz="5200"/>
            </a:lvl3pPr>
            <a:lvl4pPr marL="7208497" indent="0">
              <a:buNone/>
              <a:defRPr sz="4800"/>
            </a:lvl4pPr>
            <a:lvl5pPr marL="9611331" indent="0">
              <a:buNone/>
              <a:defRPr sz="4800"/>
            </a:lvl5pPr>
            <a:lvl6pPr marL="12014163" indent="0">
              <a:buNone/>
              <a:defRPr sz="4800"/>
            </a:lvl6pPr>
            <a:lvl7pPr marL="14416997" indent="0">
              <a:buNone/>
              <a:defRPr sz="4800"/>
            </a:lvl7pPr>
            <a:lvl8pPr marL="16819829" indent="0">
              <a:buNone/>
              <a:defRPr sz="4800"/>
            </a:lvl8pPr>
            <a:lvl9pPr marL="19222662"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lgn="r">
              <a:defRPr/>
            </a:lvl1pPr>
          </a:lstStyle>
          <a:p>
            <a:pPr>
              <a:defRPr/>
            </a:pPr>
            <a:fld id="{67E2C556-2AEB-4941-8FAA-F2E17460C974}" type="datetimeFigureOut">
              <a:rPr lang="en-US"/>
              <a:pPr>
                <a:defRPr/>
              </a:pPr>
              <a:t>3/31/2011</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lgn="ctr">
              <a:defRPr/>
            </a:lvl1pPr>
          </a:lstStyle>
          <a:p>
            <a:pPr>
              <a:defRPr/>
            </a:pPr>
            <a:fld id="{B230FFDE-433A-4963-B982-1D14D027959E}"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ACF0CD-6994-4EF3-A3FA-380370FED7FE}" type="datetimeFigureOut">
              <a:rPr lang="en-US"/>
              <a:pPr>
                <a:defRPr/>
              </a:pPr>
              <a:t>3/31/2011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F060FD2-E8B7-4A5C-9D7E-217DBF729ED7}"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1373920" y="3162303"/>
            <a:ext cx="34564320" cy="674141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80960" y="3162303"/>
            <a:ext cx="102839520" cy="674141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D412105-3F4A-4820-85F4-3A9AF7472A18}" type="datetimeFigureOut">
              <a:rPr lang="en-US"/>
              <a:pPr>
                <a:defRPr/>
              </a:pPr>
              <a:t>3/31/2011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2109635-79A2-42F9-8720-713900640F1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62" name="Text Box 38"/>
          <p:cNvSpPr txBox="1">
            <a:spLocks noChangeArrowheads="1"/>
          </p:cNvSpPr>
          <p:nvPr userDrawn="1"/>
        </p:nvSpPr>
        <p:spPr bwMode="auto">
          <a:xfrm>
            <a:off x="17424401" y="6172200"/>
            <a:ext cx="16339820" cy="1066800"/>
          </a:xfrm>
          <a:prstGeom prst="rect">
            <a:avLst/>
          </a:prstGeom>
          <a:noFill/>
          <a:ln w="9525">
            <a:noFill/>
            <a:miter lim="800000"/>
            <a:headEnd/>
            <a:tailEnd/>
          </a:ln>
          <a:effectLst/>
        </p:spPr>
        <p:txBody>
          <a:bodyPr lIns="175227" tIns="87614" rIns="175227" bIns="87614">
            <a:spAutoFit/>
          </a:bodyPr>
          <a:lstStyle/>
          <a:p>
            <a:pPr defTabSz="4204877">
              <a:spcBef>
                <a:spcPct val="50000"/>
              </a:spcBef>
              <a:defRPr/>
            </a:pPr>
            <a:endParaRPr lang="en-US" sz="5600" dirty="0"/>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ctr" defTabSz="4204877" rtl="0" eaLnBrk="0" fontAlgn="base" hangingPunct="0">
        <a:spcBef>
          <a:spcPct val="0"/>
        </a:spcBef>
        <a:spcAft>
          <a:spcPct val="0"/>
        </a:spcAft>
        <a:defRPr sz="12500" b="1">
          <a:solidFill>
            <a:schemeClr val="bg1"/>
          </a:solidFill>
          <a:latin typeface="+mj-lt"/>
          <a:ea typeface="ＭＳ Ｐゴシック" pitchFamily="-65" charset="-128"/>
          <a:cs typeface="+mj-cs"/>
        </a:defRPr>
      </a:lvl1pPr>
      <a:lvl2pPr algn="ctr" defTabSz="4204877" rtl="0" eaLnBrk="0" fontAlgn="base" hangingPunct="0">
        <a:spcBef>
          <a:spcPct val="0"/>
        </a:spcBef>
        <a:spcAft>
          <a:spcPct val="0"/>
        </a:spcAft>
        <a:defRPr sz="12500" b="1">
          <a:solidFill>
            <a:schemeClr val="bg1"/>
          </a:solidFill>
          <a:latin typeface="Arial" pitchFamily="-65" charset="0"/>
          <a:ea typeface="ＭＳ Ｐゴシック" pitchFamily="-65" charset="-128"/>
        </a:defRPr>
      </a:lvl2pPr>
      <a:lvl3pPr algn="ctr" defTabSz="4204877" rtl="0" eaLnBrk="0" fontAlgn="base" hangingPunct="0">
        <a:spcBef>
          <a:spcPct val="0"/>
        </a:spcBef>
        <a:spcAft>
          <a:spcPct val="0"/>
        </a:spcAft>
        <a:defRPr sz="12500" b="1">
          <a:solidFill>
            <a:schemeClr val="bg1"/>
          </a:solidFill>
          <a:latin typeface="Arial" pitchFamily="-65" charset="0"/>
          <a:ea typeface="ＭＳ Ｐゴシック" pitchFamily="-65" charset="-128"/>
        </a:defRPr>
      </a:lvl3pPr>
      <a:lvl4pPr algn="ctr" defTabSz="4204877" rtl="0" eaLnBrk="0" fontAlgn="base" hangingPunct="0">
        <a:spcBef>
          <a:spcPct val="0"/>
        </a:spcBef>
        <a:spcAft>
          <a:spcPct val="0"/>
        </a:spcAft>
        <a:defRPr sz="12500" b="1">
          <a:solidFill>
            <a:schemeClr val="bg1"/>
          </a:solidFill>
          <a:latin typeface="Arial" pitchFamily="-65" charset="0"/>
          <a:ea typeface="ＭＳ Ｐゴシック" pitchFamily="-65" charset="-128"/>
        </a:defRPr>
      </a:lvl4pPr>
      <a:lvl5pPr algn="ctr" defTabSz="4204877" rtl="0" eaLnBrk="0" fontAlgn="base" hangingPunct="0">
        <a:spcBef>
          <a:spcPct val="0"/>
        </a:spcBef>
        <a:spcAft>
          <a:spcPct val="0"/>
        </a:spcAft>
        <a:defRPr sz="12500" b="1">
          <a:solidFill>
            <a:schemeClr val="bg1"/>
          </a:solidFill>
          <a:latin typeface="Arial" pitchFamily="-65" charset="0"/>
          <a:ea typeface="ＭＳ Ｐゴシック" pitchFamily="-65" charset="-128"/>
        </a:defRPr>
      </a:lvl5pPr>
      <a:lvl6pPr marL="876270" algn="ctr" defTabSz="4204877" rtl="0" fontAlgn="base">
        <a:spcBef>
          <a:spcPct val="0"/>
        </a:spcBef>
        <a:spcAft>
          <a:spcPct val="0"/>
        </a:spcAft>
        <a:defRPr sz="12500" b="1">
          <a:solidFill>
            <a:schemeClr val="bg1"/>
          </a:solidFill>
          <a:latin typeface="Arial" pitchFamily="-65" charset="0"/>
        </a:defRPr>
      </a:lvl6pPr>
      <a:lvl7pPr marL="1752539" algn="ctr" defTabSz="4204877" rtl="0" fontAlgn="base">
        <a:spcBef>
          <a:spcPct val="0"/>
        </a:spcBef>
        <a:spcAft>
          <a:spcPct val="0"/>
        </a:spcAft>
        <a:defRPr sz="12500" b="1">
          <a:solidFill>
            <a:schemeClr val="bg1"/>
          </a:solidFill>
          <a:latin typeface="Arial" pitchFamily="-65" charset="0"/>
        </a:defRPr>
      </a:lvl7pPr>
      <a:lvl8pPr marL="2628809" algn="ctr" defTabSz="4204877" rtl="0" fontAlgn="base">
        <a:spcBef>
          <a:spcPct val="0"/>
        </a:spcBef>
        <a:spcAft>
          <a:spcPct val="0"/>
        </a:spcAft>
        <a:defRPr sz="12500" b="1">
          <a:solidFill>
            <a:schemeClr val="bg1"/>
          </a:solidFill>
          <a:latin typeface="Arial" pitchFamily="-65" charset="0"/>
        </a:defRPr>
      </a:lvl8pPr>
      <a:lvl9pPr marL="3505078" algn="ctr" defTabSz="4204877" rtl="0" fontAlgn="base">
        <a:spcBef>
          <a:spcPct val="0"/>
        </a:spcBef>
        <a:spcAft>
          <a:spcPct val="0"/>
        </a:spcAft>
        <a:defRPr sz="12500" b="1">
          <a:solidFill>
            <a:schemeClr val="bg1"/>
          </a:solidFill>
          <a:latin typeface="Arial" pitchFamily="-65" charset="0"/>
        </a:defRPr>
      </a:lvl9pPr>
    </p:titleStyle>
    <p:bodyStyle>
      <a:lvl1pPr marL="1576068" indent="-1576068" algn="l" defTabSz="4204877" rtl="0" eaLnBrk="0" fontAlgn="base" hangingPunct="0">
        <a:spcBef>
          <a:spcPct val="20000"/>
        </a:spcBef>
        <a:spcAft>
          <a:spcPct val="0"/>
        </a:spcAft>
        <a:defRPr sz="3300">
          <a:solidFill>
            <a:schemeClr val="tx1"/>
          </a:solidFill>
          <a:latin typeface="+mn-lt"/>
          <a:ea typeface="ＭＳ Ｐゴシック" pitchFamily="-65" charset="-128"/>
          <a:cs typeface="+mn-cs"/>
        </a:defRPr>
      </a:lvl1pPr>
      <a:lvl2pPr marL="3416844" indent="-1314404" algn="l" defTabSz="4204877" rtl="0" eaLnBrk="0" fontAlgn="base" hangingPunct="0">
        <a:spcBef>
          <a:spcPct val="20000"/>
        </a:spcBef>
        <a:spcAft>
          <a:spcPct val="0"/>
        </a:spcAft>
        <a:buChar char="–"/>
        <a:defRPr sz="6900">
          <a:solidFill>
            <a:schemeClr val="tx1"/>
          </a:solidFill>
          <a:latin typeface="+mn-lt"/>
          <a:ea typeface="ＭＳ Ｐゴシック" pitchFamily="-65" charset="-128"/>
        </a:defRPr>
      </a:lvl2pPr>
      <a:lvl3pPr marL="5257617" indent="-1052740" algn="l" defTabSz="4204877" rtl="0" eaLnBrk="0" fontAlgn="base" hangingPunct="0">
        <a:spcBef>
          <a:spcPct val="20000"/>
        </a:spcBef>
        <a:spcAft>
          <a:spcPct val="0"/>
        </a:spcAft>
        <a:buChar char="•"/>
        <a:defRPr sz="5900">
          <a:solidFill>
            <a:schemeClr val="tx1"/>
          </a:solidFill>
          <a:latin typeface="+mn-lt"/>
          <a:ea typeface="ＭＳ Ｐゴシック" pitchFamily="-65" charset="-128"/>
        </a:defRPr>
      </a:lvl3pPr>
      <a:lvl4pPr marL="7360056" indent="-1049699" algn="l" defTabSz="4204877" rtl="0" eaLnBrk="0" fontAlgn="base" hangingPunct="0">
        <a:spcBef>
          <a:spcPct val="20000"/>
        </a:spcBef>
        <a:spcAft>
          <a:spcPct val="0"/>
        </a:spcAft>
        <a:buChar char="–"/>
        <a:defRPr sz="4600">
          <a:solidFill>
            <a:schemeClr val="tx1"/>
          </a:solidFill>
          <a:latin typeface="+mn-lt"/>
          <a:ea typeface="ＭＳ Ｐゴシック" pitchFamily="-65" charset="-128"/>
        </a:defRPr>
      </a:lvl4pPr>
      <a:lvl5pPr marL="9462494" indent="-1049699" algn="l" defTabSz="4204877" rtl="0" eaLnBrk="0" fontAlgn="base" hangingPunct="0">
        <a:spcBef>
          <a:spcPct val="20000"/>
        </a:spcBef>
        <a:spcAft>
          <a:spcPct val="0"/>
        </a:spcAft>
        <a:buChar char="»"/>
        <a:defRPr sz="4600">
          <a:solidFill>
            <a:schemeClr val="tx1"/>
          </a:solidFill>
          <a:latin typeface="+mn-lt"/>
          <a:ea typeface="ＭＳ Ｐゴシック" pitchFamily="-65" charset="-128"/>
        </a:defRPr>
      </a:lvl5pPr>
      <a:lvl6pPr marL="10338763" indent="-1049699" algn="l" defTabSz="4204877" rtl="0" fontAlgn="base">
        <a:spcBef>
          <a:spcPct val="20000"/>
        </a:spcBef>
        <a:spcAft>
          <a:spcPct val="0"/>
        </a:spcAft>
        <a:buChar char="»"/>
        <a:defRPr sz="4600">
          <a:solidFill>
            <a:schemeClr val="tx1"/>
          </a:solidFill>
          <a:latin typeface="+mn-lt"/>
          <a:ea typeface="ＭＳ Ｐゴシック" pitchFamily="-65" charset="-128"/>
        </a:defRPr>
      </a:lvl6pPr>
      <a:lvl7pPr marL="11215033" indent="-1049699" algn="l" defTabSz="4204877" rtl="0" fontAlgn="base">
        <a:spcBef>
          <a:spcPct val="20000"/>
        </a:spcBef>
        <a:spcAft>
          <a:spcPct val="0"/>
        </a:spcAft>
        <a:buChar char="»"/>
        <a:defRPr sz="4600">
          <a:solidFill>
            <a:schemeClr val="tx1"/>
          </a:solidFill>
          <a:latin typeface="+mn-lt"/>
          <a:ea typeface="ＭＳ Ｐゴシック" pitchFamily="-65" charset="-128"/>
        </a:defRPr>
      </a:lvl7pPr>
      <a:lvl8pPr marL="12091302" indent="-1049699" algn="l" defTabSz="4204877" rtl="0" fontAlgn="base">
        <a:spcBef>
          <a:spcPct val="20000"/>
        </a:spcBef>
        <a:spcAft>
          <a:spcPct val="0"/>
        </a:spcAft>
        <a:buChar char="»"/>
        <a:defRPr sz="4600">
          <a:solidFill>
            <a:schemeClr val="tx1"/>
          </a:solidFill>
          <a:latin typeface="+mn-lt"/>
          <a:ea typeface="ＭＳ Ｐゴシック" pitchFamily="-65" charset="-128"/>
        </a:defRPr>
      </a:lvl8pPr>
      <a:lvl9pPr marL="12967572" indent="-1049699" algn="l" defTabSz="4204877" rtl="0" fontAlgn="base">
        <a:spcBef>
          <a:spcPct val="20000"/>
        </a:spcBef>
        <a:spcAft>
          <a:spcPct val="0"/>
        </a:spcAft>
        <a:buChar char="»"/>
        <a:defRPr sz="4600">
          <a:solidFill>
            <a:schemeClr val="tx1"/>
          </a:solidFill>
          <a:latin typeface="+mn-lt"/>
          <a:ea typeface="ＭＳ Ｐゴシック" pitchFamily="-65" charset="-128"/>
        </a:defRPr>
      </a:lvl9pPr>
    </p:bodyStyle>
    <p:otherStyle>
      <a:defPPr>
        <a:defRPr lang="en-US"/>
      </a:defPPr>
      <a:lvl1pPr marL="0" algn="l" defTabSz="876270" rtl="0" eaLnBrk="1" latinLnBrk="0" hangingPunct="1">
        <a:defRPr sz="3400" kern="1200">
          <a:solidFill>
            <a:schemeClr val="tx1"/>
          </a:solidFill>
          <a:latin typeface="+mn-lt"/>
          <a:ea typeface="+mn-ea"/>
          <a:cs typeface="+mn-cs"/>
        </a:defRPr>
      </a:lvl1pPr>
      <a:lvl2pPr marL="876270" algn="l" defTabSz="876270" rtl="0" eaLnBrk="1" latinLnBrk="0" hangingPunct="1">
        <a:defRPr sz="3400" kern="1200">
          <a:solidFill>
            <a:schemeClr val="tx1"/>
          </a:solidFill>
          <a:latin typeface="+mn-lt"/>
          <a:ea typeface="+mn-ea"/>
          <a:cs typeface="+mn-cs"/>
        </a:defRPr>
      </a:lvl2pPr>
      <a:lvl3pPr marL="1752539" algn="l" defTabSz="876270" rtl="0" eaLnBrk="1" latinLnBrk="0" hangingPunct="1">
        <a:defRPr sz="3400" kern="1200">
          <a:solidFill>
            <a:schemeClr val="tx1"/>
          </a:solidFill>
          <a:latin typeface="+mn-lt"/>
          <a:ea typeface="+mn-ea"/>
          <a:cs typeface="+mn-cs"/>
        </a:defRPr>
      </a:lvl3pPr>
      <a:lvl4pPr marL="2628809" algn="l" defTabSz="876270" rtl="0" eaLnBrk="1" latinLnBrk="0" hangingPunct="1">
        <a:defRPr sz="3400" kern="1200">
          <a:solidFill>
            <a:schemeClr val="tx1"/>
          </a:solidFill>
          <a:latin typeface="+mn-lt"/>
          <a:ea typeface="+mn-ea"/>
          <a:cs typeface="+mn-cs"/>
        </a:defRPr>
      </a:lvl4pPr>
      <a:lvl5pPr marL="3505078" algn="l" defTabSz="876270" rtl="0" eaLnBrk="1" latinLnBrk="0" hangingPunct="1">
        <a:defRPr sz="3400" kern="1200">
          <a:solidFill>
            <a:schemeClr val="tx1"/>
          </a:solidFill>
          <a:latin typeface="+mn-lt"/>
          <a:ea typeface="+mn-ea"/>
          <a:cs typeface="+mn-cs"/>
        </a:defRPr>
      </a:lvl5pPr>
      <a:lvl6pPr marL="4381348" algn="l" defTabSz="876270" rtl="0" eaLnBrk="1" latinLnBrk="0" hangingPunct="1">
        <a:defRPr sz="3400" kern="1200">
          <a:solidFill>
            <a:schemeClr val="tx1"/>
          </a:solidFill>
          <a:latin typeface="+mn-lt"/>
          <a:ea typeface="+mn-ea"/>
          <a:cs typeface="+mn-cs"/>
        </a:defRPr>
      </a:lvl6pPr>
      <a:lvl7pPr marL="5257617" algn="l" defTabSz="876270" rtl="0" eaLnBrk="1" latinLnBrk="0" hangingPunct="1">
        <a:defRPr sz="3400" kern="1200">
          <a:solidFill>
            <a:schemeClr val="tx1"/>
          </a:solidFill>
          <a:latin typeface="+mn-lt"/>
          <a:ea typeface="+mn-ea"/>
          <a:cs typeface="+mn-cs"/>
        </a:defRPr>
      </a:lvl7pPr>
      <a:lvl8pPr marL="6133887" algn="l" defTabSz="876270" rtl="0" eaLnBrk="1" latinLnBrk="0" hangingPunct="1">
        <a:defRPr sz="3400" kern="1200">
          <a:solidFill>
            <a:schemeClr val="tx1"/>
          </a:solidFill>
          <a:latin typeface="+mn-lt"/>
          <a:ea typeface="+mn-ea"/>
          <a:cs typeface="+mn-cs"/>
        </a:defRPr>
      </a:lvl8pPr>
      <a:lvl9pPr marL="7010156" algn="l" defTabSz="876270" rtl="0" eaLnBrk="1" latinLnBrk="0" hangingPunct="1">
        <a:defRPr sz="3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2560320" y="1317626"/>
            <a:ext cx="46085760" cy="5486400"/>
          </a:xfrm>
          <a:prstGeom prst="rect">
            <a:avLst/>
          </a:prstGeom>
          <a:noFill/>
          <a:ln w="9525">
            <a:noFill/>
            <a:miter lim="800000"/>
            <a:headEnd/>
            <a:tailEnd/>
          </a:ln>
        </p:spPr>
        <p:txBody>
          <a:bodyPr vert="horz" wrap="square" lIns="480566" tIns="240286" rIns="480566" bIns="240286"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2560320" y="7680326"/>
            <a:ext cx="46085760" cy="21726524"/>
          </a:xfrm>
          <a:prstGeom prst="rect">
            <a:avLst/>
          </a:prstGeom>
          <a:noFill/>
          <a:ln w="9525">
            <a:noFill/>
            <a:miter lim="800000"/>
            <a:headEnd/>
            <a:tailEnd/>
          </a:ln>
        </p:spPr>
        <p:txBody>
          <a:bodyPr vert="horz" wrap="square" lIns="480566" tIns="240286" rIns="480566" bIns="24028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560320" y="30511750"/>
            <a:ext cx="11948160" cy="1752600"/>
          </a:xfrm>
          <a:prstGeom prst="rect">
            <a:avLst/>
          </a:prstGeom>
        </p:spPr>
        <p:txBody>
          <a:bodyPr vert="horz" lIns="480566" tIns="240286" rIns="480566" bIns="240286" rtlCol="0" anchor="ctr"/>
          <a:lstStyle>
            <a:lvl1pPr algn="l">
              <a:defRPr sz="6300">
                <a:solidFill>
                  <a:schemeClr val="tx1">
                    <a:tint val="75000"/>
                  </a:schemeClr>
                </a:solidFill>
              </a:defRPr>
            </a:lvl1pPr>
          </a:lstStyle>
          <a:p>
            <a:pPr>
              <a:defRPr/>
            </a:pPr>
            <a:fld id="{1814BFEF-C144-48B5-9197-B54EE2EE3443}" type="datetimeFigureOut">
              <a:rPr lang="en-US"/>
              <a:pPr>
                <a:defRPr/>
              </a:pPr>
              <a:t>3/31/2011</a:t>
            </a:fld>
            <a:endParaRPr lang="en-US"/>
          </a:p>
        </p:txBody>
      </p:sp>
      <p:sp>
        <p:nvSpPr>
          <p:cNvPr id="5" name="Footer Placeholder 4"/>
          <p:cNvSpPr>
            <a:spLocks noGrp="1"/>
          </p:cNvSpPr>
          <p:nvPr>
            <p:ph type="ftr" sz="quarter" idx="3"/>
          </p:nvPr>
        </p:nvSpPr>
        <p:spPr>
          <a:xfrm>
            <a:off x="17495520" y="30511750"/>
            <a:ext cx="16215360" cy="1752600"/>
          </a:xfrm>
          <a:prstGeom prst="rect">
            <a:avLst/>
          </a:prstGeom>
        </p:spPr>
        <p:txBody>
          <a:bodyPr vert="horz" lIns="480566" tIns="240286" rIns="480566" bIns="240286" rtlCol="0" anchor="ctr"/>
          <a:lstStyle>
            <a:lvl1pPr algn="ctr">
              <a:defRPr sz="63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6697920" y="30511750"/>
            <a:ext cx="11948160" cy="1752600"/>
          </a:xfrm>
          <a:prstGeom prst="rect">
            <a:avLst/>
          </a:prstGeom>
        </p:spPr>
        <p:txBody>
          <a:bodyPr vert="horz" lIns="480566" tIns="240286" rIns="480566" bIns="240286" rtlCol="0" anchor="ctr"/>
          <a:lstStyle>
            <a:lvl1pPr algn="r">
              <a:defRPr sz="6300">
                <a:solidFill>
                  <a:schemeClr val="tx1">
                    <a:tint val="75000"/>
                  </a:schemeClr>
                </a:solidFill>
              </a:defRPr>
            </a:lvl1pPr>
          </a:lstStyle>
          <a:p>
            <a:pPr>
              <a:defRPr/>
            </a:pPr>
            <a:fld id="{A93D2672-DFE6-4D77-8C91-2129FA73D9AB}" type="slidenum">
              <a:rPr lang="en-US"/>
              <a:pPr>
                <a:defRPr/>
              </a:pPr>
              <a:t>‹#›</a:t>
            </a:fld>
            <a:endParaRPr lang="en-US"/>
          </a:p>
        </p:txBody>
      </p:sp>
      <p:sp>
        <p:nvSpPr>
          <p:cNvPr id="7" name="Text Box 38"/>
          <p:cNvSpPr txBox="1">
            <a:spLocks noChangeArrowheads="1"/>
          </p:cNvSpPr>
          <p:nvPr userDrawn="1"/>
        </p:nvSpPr>
        <p:spPr bwMode="auto">
          <a:xfrm>
            <a:off x="17424401" y="6172200"/>
            <a:ext cx="16339820" cy="1066800"/>
          </a:xfrm>
          <a:prstGeom prst="rect">
            <a:avLst/>
          </a:prstGeom>
          <a:noFill/>
          <a:ln w="9525">
            <a:noFill/>
            <a:miter lim="800000"/>
            <a:headEnd/>
            <a:tailEnd/>
          </a:ln>
          <a:effectLst/>
        </p:spPr>
        <p:txBody>
          <a:bodyPr lIns="175227" tIns="87614" rIns="175227" bIns="87614">
            <a:spAutoFit/>
          </a:bodyPr>
          <a:lstStyle/>
          <a:p>
            <a:pPr defTabSz="4204877">
              <a:spcBef>
                <a:spcPct val="50000"/>
              </a:spcBef>
              <a:defRPr/>
            </a:pPr>
            <a:endParaRPr lang="en-US" sz="5600" dirty="0"/>
          </a:p>
        </p:txBody>
      </p:sp>
    </p:spTree>
  </p:cSld>
  <p:clrMap bg1="lt1" tx1="dk1" bg2="lt2" tx2="dk2" accent1="accent1" accent2="accent2" accent3="accent3" accent4="accent4" accent5="accent5" accent6="accent6" hlink="hlink" folHlink="folHlink"/>
  <p:sldLayoutIdLst>
    <p:sldLayoutId id="2147483751" r:id="rId1"/>
    <p:sldLayoutId id="2147483758" r:id="rId2"/>
    <p:sldLayoutId id="2147483752" r:id="rId3"/>
    <p:sldLayoutId id="2147483753" r:id="rId4"/>
    <p:sldLayoutId id="2147483754" r:id="rId5"/>
    <p:sldLayoutId id="2147483759" r:id="rId6"/>
    <p:sldLayoutId id="2147483755" r:id="rId7"/>
    <p:sldLayoutId id="2147483760" r:id="rId8"/>
    <p:sldLayoutId id="2147483761" r:id="rId9"/>
    <p:sldLayoutId id="2147483756" r:id="rId10"/>
    <p:sldLayoutId id="2147483757" r:id="rId11"/>
  </p:sldLayoutIdLst>
  <p:txStyles>
    <p:titleStyle>
      <a:lvl1pPr algn="ctr" defTabSz="4804270" rtl="0" eaLnBrk="0" fontAlgn="base" hangingPunct="0">
        <a:spcBef>
          <a:spcPct val="0"/>
        </a:spcBef>
        <a:spcAft>
          <a:spcPct val="0"/>
        </a:spcAft>
        <a:defRPr sz="23200" kern="1200">
          <a:solidFill>
            <a:schemeClr val="tx1"/>
          </a:solidFill>
          <a:latin typeface="+mj-lt"/>
          <a:ea typeface="+mj-ea"/>
          <a:cs typeface="+mj-cs"/>
        </a:defRPr>
      </a:lvl1pPr>
      <a:lvl2pPr algn="ctr" defTabSz="4804270" rtl="0" eaLnBrk="0" fontAlgn="base" hangingPunct="0">
        <a:spcBef>
          <a:spcPct val="0"/>
        </a:spcBef>
        <a:spcAft>
          <a:spcPct val="0"/>
        </a:spcAft>
        <a:defRPr sz="23200">
          <a:solidFill>
            <a:schemeClr val="tx1"/>
          </a:solidFill>
          <a:latin typeface="Calibri" pitchFamily="34" charset="0"/>
        </a:defRPr>
      </a:lvl2pPr>
      <a:lvl3pPr algn="ctr" defTabSz="4804270" rtl="0" eaLnBrk="0" fontAlgn="base" hangingPunct="0">
        <a:spcBef>
          <a:spcPct val="0"/>
        </a:spcBef>
        <a:spcAft>
          <a:spcPct val="0"/>
        </a:spcAft>
        <a:defRPr sz="23200">
          <a:solidFill>
            <a:schemeClr val="tx1"/>
          </a:solidFill>
          <a:latin typeface="Calibri" pitchFamily="34" charset="0"/>
        </a:defRPr>
      </a:lvl3pPr>
      <a:lvl4pPr algn="ctr" defTabSz="4804270" rtl="0" eaLnBrk="0" fontAlgn="base" hangingPunct="0">
        <a:spcBef>
          <a:spcPct val="0"/>
        </a:spcBef>
        <a:spcAft>
          <a:spcPct val="0"/>
        </a:spcAft>
        <a:defRPr sz="23200">
          <a:solidFill>
            <a:schemeClr val="tx1"/>
          </a:solidFill>
          <a:latin typeface="Calibri" pitchFamily="34" charset="0"/>
        </a:defRPr>
      </a:lvl4pPr>
      <a:lvl5pPr algn="ctr" defTabSz="4804270" rtl="0" eaLnBrk="0" fontAlgn="base" hangingPunct="0">
        <a:spcBef>
          <a:spcPct val="0"/>
        </a:spcBef>
        <a:spcAft>
          <a:spcPct val="0"/>
        </a:spcAft>
        <a:defRPr sz="23200">
          <a:solidFill>
            <a:schemeClr val="tx1"/>
          </a:solidFill>
          <a:latin typeface="Calibri" pitchFamily="34" charset="0"/>
        </a:defRPr>
      </a:lvl5pPr>
      <a:lvl6pPr marL="876270" algn="ctr" defTabSz="4804270" rtl="0" fontAlgn="base">
        <a:spcBef>
          <a:spcPct val="0"/>
        </a:spcBef>
        <a:spcAft>
          <a:spcPct val="0"/>
        </a:spcAft>
        <a:defRPr sz="23200">
          <a:solidFill>
            <a:schemeClr val="tx1"/>
          </a:solidFill>
          <a:latin typeface="Calibri" pitchFamily="34" charset="0"/>
        </a:defRPr>
      </a:lvl6pPr>
      <a:lvl7pPr marL="1752539" algn="ctr" defTabSz="4804270" rtl="0" fontAlgn="base">
        <a:spcBef>
          <a:spcPct val="0"/>
        </a:spcBef>
        <a:spcAft>
          <a:spcPct val="0"/>
        </a:spcAft>
        <a:defRPr sz="23200">
          <a:solidFill>
            <a:schemeClr val="tx1"/>
          </a:solidFill>
          <a:latin typeface="Calibri" pitchFamily="34" charset="0"/>
        </a:defRPr>
      </a:lvl7pPr>
      <a:lvl8pPr marL="2628809" algn="ctr" defTabSz="4804270" rtl="0" fontAlgn="base">
        <a:spcBef>
          <a:spcPct val="0"/>
        </a:spcBef>
        <a:spcAft>
          <a:spcPct val="0"/>
        </a:spcAft>
        <a:defRPr sz="23200">
          <a:solidFill>
            <a:schemeClr val="tx1"/>
          </a:solidFill>
          <a:latin typeface="Calibri" pitchFamily="34" charset="0"/>
        </a:defRPr>
      </a:lvl8pPr>
      <a:lvl9pPr marL="3505078" algn="ctr" defTabSz="4804270" rtl="0" fontAlgn="base">
        <a:spcBef>
          <a:spcPct val="0"/>
        </a:spcBef>
        <a:spcAft>
          <a:spcPct val="0"/>
        </a:spcAft>
        <a:defRPr sz="23200">
          <a:solidFill>
            <a:schemeClr val="tx1"/>
          </a:solidFill>
          <a:latin typeface="Calibri" pitchFamily="34" charset="0"/>
        </a:defRPr>
      </a:lvl9pPr>
    </p:titleStyle>
    <p:bodyStyle>
      <a:lvl1pPr marL="1801221" indent="-1801221" algn="l" defTabSz="4804270" rtl="0" eaLnBrk="0" fontAlgn="base" hangingPunct="0">
        <a:spcBef>
          <a:spcPct val="20000"/>
        </a:spcBef>
        <a:spcAft>
          <a:spcPct val="0"/>
        </a:spcAft>
        <a:buFont typeface="Arial" charset="0"/>
        <a:buChar char="•"/>
        <a:defRPr sz="16900" kern="1200">
          <a:solidFill>
            <a:schemeClr val="tx1"/>
          </a:solidFill>
          <a:latin typeface="+mn-lt"/>
          <a:ea typeface="+mn-ea"/>
          <a:cs typeface="+mn-cs"/>
        </a:defRPr>
      </a:lvl1pPr>
      <a:lvl2pPr marL="3903660" indent="-1500004" algn="l" defTabSz="4804270" rtl="0" eaLnBrk="0" fontAlgn="base" hangingPunct="0">
        <a:spcBef>
          <a:spcPct val="20000"/>
        </a:spcBef>
        <a:spcAft>
          <a:spcPct val="0"/>
        </a:spcAft>
        <a:buFont typeface="Arial" charset="0"/>
        <a:buChar char="–"/>
        <a:defRPr sz="14800" kern="1200">
          <a:solidFill>
            <a:schemeClr val="tx1"/>
          </a:solidFill>
          <a:latin typeface="+mn-lt"/>
          <a:ea typeface="+mn-ea"/>
          <a:cs typeface="+mn-cs"/>
        </a:defRPr>
      </a:lvl2pPr>
      <a:lvl3pPr marL="6006097" indent="-1198785" algn="l" defTabSz="4804270" rtl="0" eaLnBrk="0" fontAlgn="base" hangingPunct="0">
        <a:spcBef>
          <a:spcPct val="20000"/>
        </a:spcBef>
        <a:spcAft>
          <a:spcPct val="0"/>
        </a:spcAft>
        <a:buFont typeface="Arial" charset="0"/>
        <a:buChar char="•"/>
        <a:defRPr sz="12600" kern="1200">
          <a:solidFill>
            <a:schemeClr val="tx1"/>
          </a:solidFill>
          <a:latin typeface="+mn-lt"/>
          <a:ea typeface="+mn-ea"/>
          <a:cs typeface="+mn-cs"/>
        </a:defRPr>
      </a:lvl3pPr>
      <a:lvl4pPr marL="8409753" indent="-1198785" algn="l" defTabSz="4804270" rtl="0" eaLnBrk="0" fontAlgn="base" hangingPunct="0">
        <a:spcBef>
          <a:spcPct val="20000"/>
        </a:spcBef>
        <a:spcAft>
          <a:spcPct val="0"/>
        </a:spcAft>
        <a:buFont typeface="Arial" charset="0"/>
        <a:buChar char="–"/>
        <a:defRPr sz="10500" kern="1200">
          <a:solidFill>
            <a:schemeClr val="tx1"/>
          </a:solidFill>
          <a:latin typeface="+mn-lt"/>
          <a:ea typeface="+mn-ea"/>
          <a:cs typeface="+mn-cs"/>
        </a:defRPr>
      </a:lvl4pPr>
      <a:lvl5pPr marL="10810368" indent="-1198785" algn="l" defTabSz="4804270" rtl="0" eaLnBrk="0" fontAlgn="base" hangingPunct="0">
        <a:spcBef>
          <a:spcPct val="20000"/>
        </a:spcBef>
        <a:spcAft>
          <a:spcPct val="0"/>
        </a:spcAft>
        <a:buFont typeface="Arial" charset="0"/>
        <a:buChar char="»"/>
        <a:defRPr sz="10500" kern="1200">
          <a:solidFill>
            <a:schemeClr val="tx1"/>
          </a:solidFill>
          <a:latin typeface="+mn-lt"/>
          <a:ea typeface="+mn-ea"/>
          <a:cs typeface="+mn-cs"/>
        </a:defRPr>
      </a:lvl5pPr>
      <a:lvl6pPr marL="13215580" indent="-1201417" algn="l" defTabSz="4805666" rtl="0" eaLnBrk="1" latinLnBrk="0" hangingPunct="1">
        <a:spcBef>
          <a:spcPct val="20000"/>
        </a:spcBef>
        <a:buFont typeface="Arial" pitchFamily="34" charset="0"/>
        <a:buChar char="•"/>
        <a:defRPr sz="10500" kern="1200">
          <a:solidFill>
            <a:schemeClr val="tx1"/>
          </a:solidFill>
          <a:latin typeface="+mn-lt"/>
          <a:ea typeface="+mn-ea"/>
          <a:cs typeface="+mn-cs"/>
        </a:defRPr>
      </a:lvl6pPr>
      <a:lvl7pPr marL="15618414" indent="-1201417" algn="l" defTabSz="4805666" rtl="0" eaLnBrk="1" latinLnBrk="0" hangingPunct="1">
        <a:spcBef>
          <a:spcPct val="20000"/>
        </a:spcBef>
        <a:buFont typeface="Arial" pitchFamily="34" charset="0"/>
        <a:buChar char="•"/>
        <a:defRPr sz="10500" kern="1200">
          <a:solidFill>
            <a:schemeClr val="tx1"/>
          </a:solidFill>
          <a:latin typeface="+mn-lt"/>
          <a:ea typeface="+mn-ea"/>
          <a:cs typeface="+mn-cs"/>
        </a:defRPr>
      </a:lvl7pPr>
      <a:lvl8pPr marL="18021245" indent="-1201417" algn="l" defTabSz="4805666" rtl="0" eaLnBrk="1" latinLnBrk="0" hangingPunct="1">
        <a:spcBef>
          <a:spcPct val="20000"/>
        </a:spcBef>
        <a:buFont typeface="Arial" pitchFamily="34" charset="0"/>
        <a:buChar char="•"/>
        <a:defRPr sz="10500" kern="1200">
          <a:solidFill>
            <a:schemeClr val="tx1"/>
          </a:solidFill>
          <a:latin typeface="+mn-lt"/>
          <a:ea typeface="+mn-ea"/>
          <a:cs typeface="+mn-cs"/>
        </a:defRPr>
      </a:lvl8pPr>
      <a:lvl9pPr marL="20424079" indent="-1201417" algn="l" defTabSz="4805666" rtl="0" eaLnBrk="1" latinLnBrk="0" hangingPunct="1">
        <a:spcBef>
          <a:spcPct val="20000"/>
        </a:spcBef>
        <a:buFont typeface="Arial" pitchFamily="34" charset="0"/>
        <a:buChar char="•"/>
        <a:defRPr sz="10500" kern="1200">
          <a:solidFill>
            <a:schemeClr val="tx1"/>
          </a:solidFill>
          <a:latin typeface="+mn-lt"/>
          <a:ea typeface="+mn-ea"/>
          <a:cs typeface="+mn-cs"/>
        </a:defRPr>
      </a:lvl9pPr>
    </p:bodyStyle>
    <p:otherStyle>
      <a:defPPr>
        <a:defRPr lang="en-US"/>
      </a:defPPr>
      <a:lvl1pPr marL="0" algn="l" defTabSz="4805666" rtl="0" eaLnBrk="1" latinLnBrk="0" hangingPunct="1">
        <a:defRPr sz="9400" kern="1200">
          <a:solidFill>
            <a:schemeClr val="tx1"/>
          </a:solidFill>
          <a:latin typeface="+mn-lt"/>
          <a:ea typeface="+mn-ea"/>
          <a:cs typeface="+mn-cs"/>
        </a:defRPr>
      </a:lvl1pPr>
      <a:lvl2pPr marL="2402832" algn="l" defTabSz="4805666" rtl="0" eaLnBrk="1" latinLnBrk="0" hangingPunct="1">
        <a:defRPr sz="9400" kern="1200">
          <a:solidFill>
            <a:schemeClr val="tx1"/>
          </a:solidFill>
          <a:latin typeface="+mn-lt"/>
          <a:ea typeface="+mn-ea"/>
          <a:cs typeface="+mn-cs"/>
        </a:defRPr>
      </a:lvl2pPr>
      <a:lvl3pPr marL="4805666" algn="l" defTabSz="4805666" rtl="0" eaLnBrk="1" latinLnBrk="0" hangingPunct="1">
        <a:defRPr sz="9400" kern="1200">
          <a:solidFill>
            <a:schemeClr val="tx1"/>
          </a:solidFill>
          <a:latin typeface="+mn-lt"/>
          <a:ea typeface="+mn-ea"/>
          <a:cs typeface="+mn-cs"/>
        </a:defRPr>
      </a:lvl3pPr>
      <a:lvl4pPr marL="7208497" algn="l" defTabSz="4805666" rtl="0" eaLnBrk="1" latinLnBrk="0" hangingPunct="1">
        <a:defRPr sz="9400" kern="1200">
          <a:solidFill>
            <a:schemeClr val="tx1"/>
          </a:solidFill>
          <a:latin typeface="+mn-lt"/>
          <a:ea typeface="+mn-ea"/>
          <a:cs typeface="+mn-cs"/>
        </a:defRPr>
      </a:lvl4pPr>
      <a:lvl5pPr marL="9611331" algn="l" defTabSz="4805666" rtl="0" eaLnBrk="1" latinLnBrk="0" hangingPunct="1">
        <a:defRPr sz="9400" kern="1200">
          <a:solidFill>
            <a:schemeClr val="tx1"/>
          </a:solidFill>
          <a:latin typeface="+mn-lt"/>
          <a:ea typeface="+mn-ea"/>
          <a:cs typeface="+mn-cs"/>
        </a:defRPr>
      </a:lvl5pPr>
      <a:lvl6pPr marL="12014163" algn="l" defTabSz="4805666" rtl="0" eaLnBrk="1" latinLnBrk="0" hangingPunct="1">
        <a:defRPr sz="9400" kern="1200">
          <a:solidFill>
            <a:schemeClr val="tx1"/>
          </a:solidFill>
          <a:latin typeface="+mn-lt"/>
          <a:ea typeface="+mn-ea"/>
          <a:cs typeface="+mn-cs"/>
        </a:defRPr>
      </a:lvl6pPr>
      <a:lvl7pPr marL="14416997" algn="l" defTabSz="4805666" rtl="0" eaLnBrk="1" latinLnBrk="0" hangingPunct="1">
        <a:defRPr sz="9400" kern="1200">
          <a:solidFill>
            <a:schemeClr val="tx1"/>
          </a:solidFill>
          <a:latin typeface="+mn-lt"/>
          <a:ea typeface="+mn-ea"/>
          <a:cs typeface="+mn-cs"/>
        </a:defRPr>
      </a:lvl7pPr>
      <a:lvl8pPr marL="16819829" algn="l" defTabSz="4805666" rtl="0" eaLnBrk="1" latinLnBrk="0" hangingPunct="1">
        <a:defRPr sz="9400" kern="1200">
          <a:solidFill>
            <a:schemeClr val="tx1"/>
          </a:solidFill>
          <a:latin typeface="+mn-lt"/>
          <a:ea typeface="+mn-ea"/>
          <a:cs typeface="+mn-cs"/>
        </a:defRPr>
      </a:lvl8pPr>
      <a:lvl9pPr marL="19222662" algn="l" defTabSz="4805666" rtl="0" eaLnBrk="1" latinLnBrk="0" hangingPunct="1">
        <a:defRPr sz="9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60000"/>
                <a:lumOff val="4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028" name="AutoShape 50"/>
          <p:cNvSpPr>
            <a:spLocks noChangeArrowheads="1"/>
          </p:cNvSpPr>
          <p:nvPr/>
        </p:nvSpPr>
        <p:spPr bwMode="auto">
          <a:xfrm>
            <a:off x="853440" y="31089600"/>
            <a:ext cx="49499520" cy="1371600"/>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1029" name="AutoShape 59"/>
          <p:cNvSpPr>
            <a:spLocks noChangeArrowheads="1"/>
          </p:cNvSpPr>
          <p:nvPr/>
        </p:nvSpPr>
        <p:spPr bwMode="auto">
          <a:xfrm>
            <a:off x="34137600" y="26974800"/>
            <a:ext cx="16215360" cy="1371600"/>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1030" name="AutoShape 58"/>
          <p:cNvSpPr>
            <a:spLocks noChangeArrowheads="1"/>
          </p:cNvSpPr>
          <p:nvPr/>
        </p:nvSpPr>
        <p:spPr bwMode="auto">
          <a:xfrm>
            <a:off x="34564320" y="16002000"/>
            <a:ext cx="15788640" cy="1371600"/>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1031" name="AutoShape 57"/>
          <p:cNvSpPr>
            <a:spLocks noChangeArrowheads="1"/>
          </p:cNvSpPr>
          <p:nvPr/>
        </p:nvSpPr>
        <p:spPr bwMode="auto">
          <a:xfrm>
            <a:off x="17922240" y="6858000"/>
            <a:ext cx="16215360" cy="1438276"/>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1032" name="AutoShape 56"/>
          <p:cNvSpPr>
            <a:spLocks noChangeArrowheads="1"/>
          </p:cNvSpPr>
          <p:nvPr/>
        </p:nvSpPr>
        <p:spPr bwMode="auto">
          <a:xfrm>
            <a:off x="853440" y="21488400"/>
            <a:ext cx="15788640" cy="1371600"/>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1033" name="AutoShape 55"/>
          <p:cNvSpPr>
            <a:spLocks noChangeArrowheads="1"/>
          </p:cNvSpPr>
          <p:nvPr/>
        </p:nvSpPr>
        <p:spPr bwMode="auto">
          <a:xfrm>
            <a:off x="853440" y="11887200"/>
            <a:ext cx="15788640" cy="1371600"/>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1035" name="Rectangle 41"/>
          <p:cNvSpPr>
            <a:spLocks noChangeArrowheads="1"/>
          </p:cNvSpPr>
          <p:nvPr/>
        </p:nvSpPr>
        <p:spPr bwMode="auto">
          <a:xfrm>
            <a:off x="426720" y="457200"/>
            <a:ext cx="49926240" cy="5943600"/>
          </a:xfrm>
          <a:prstGeom prst="rect">
            <a:avLst/>
          </a:prstGeom>
          <a:solidFill>
            <a:schemeClr val="tx2">
              <a:lumMod val="75000"/>
            </a:schemeClr>
          </a:solidFill>
          <a:ln w="25400">
            <a:noFill/>
            <a:miter lim="800000"/>
            <a:headEnd/>
            <a:tailEnd/>
          </a:ln>
        </p:spPr>
        <p:txBody>
          <a:bodyPr lIns="175227" tIns="87614" rIns="175227" bIns="87614" anchor="ctr"/>
          <a:lstStyle/>
          <a:p>
            <a:pPr defTabSz="4204877">
              <a:defRPr/>
            </a:pPr>
            <a:r>
              <a:rPr lang="en-US" sz="11500" b="1" dirty="0">
                <a:solidFill>
                  <a:schemeClr val="bg1"/>
                </a:solidFill>
              </a:rPr>
              <a:t>Novel Biomarkers in Pediatric MS Using Proteomics</a:t>
            </a:r>
            <a:r>
              <a:rPr lang="en-US" sz="9200" b="1" dirty="0">
                <a:solidFill>
                  <a:schemeClr val="tx2">
                    <a:lumMod val="75000"/>
                  </a:schemeClr>
                </a:solidFill>
              </a:rPr>
              <a:t/>
            </a:r>
            <a:br>
              <a:rPr lang="en-US" sz="9200" b="1" dirty="0">
                <a:solidFill>
                  <a:schemeClr val="tx2">
                    <a:lumMod val="75000"/>
                  </a:schemeClr>
                </a:solidFill>
              </a:rPr>
            </a:br>
            <a:r>
              <a:rPr lang="en-US" sz="6900" b="1" dirty="0" err="1">
                <a:solidFill>
                  <a:schemeClr val="bg1"/>
                </a:solidFill>
              </a:rPr>
              <a:t>Rithidech</a:t>
            </a:r>
            <a:r>
              <a:rPr lang="en-US" sz="6900" b="1" dirty="0">
                <a:solidFill>
                  <a:schemeClr val="bg1"/>
                </a:solidFill>
              </a:rPr>
              <a:t> K.¹, </a:t>
            </a:r>
            <a:r>
              <a:rPr lang="en-US" sz="6900" b="1" dirty="0" err="1">
                <a:solidFill>
                  <a:schemeClr val="bg1"/>
                </a:solidFill>
              </a:rPr>
              <a:t>Reungpatthanaphong</a:t>
            </a:r>
            <a:r>
              <a:rPr lang="en-US" sz="6900" b="1" dirty="0">
                <a:solidFill>
                  <a:schemeClr val="bg1"/>
                </a:solidFill>
              </a:rPr>
              <a:t> P.¹, </a:t>
            </a:r>
            <a:r>
              <a:rPr lang="en-US" sz="6900" b="1" dirty="0" err="1">
                <a:solidFill>
                  <a:schemeClr val="bg1"/>
                </a:solidFill>
              </a:rPr>
              <a:t>Honikel</a:t>
            </a:r>
            <a:r>
              <a:rPr lang="en-US" sz="6900" b="1" dirty="0">
                <a:solidFill>
                  <a:schemeClr val="bg1"/>
                </a:solidFill>
              </a:rPr>
              <a:t> </a:t>
            </a:r>
            <a:r>
              <a:rPr lang="en-US" sz="6900" b="1" dirty="0" smtClean="0">
                <a:solidFill>
                  <a:schemeClr val="bg1"/>
                </a:solidFill>
              </a:rPr>
              <a:t>L.¹, </a:t>
            </a:r>
            <a:r>
              <a:rPr lang="en-US" sz="6900" b="1" dirty="0" err="1">
                <a:solidFill>
                  <a:schemeClr val="bg1"/>
                </a:solidFill>
              </a:rPr>
              <a:t>Milazzo</a:t>
            </a:r>
            <a:r>
              <a:rPr lang="en-US" sz="6900" b="1" dirty="0">
                <a:solidFill>
                  <a:schemeClr val="bg1"/>
                </a:solidFill>
              </a:rPr>
              <a:t> M</a:t>
            </a:r>
            <a:r>
              <a:rPr lang="en-US" sz="6900" b="1" dirty="0" smtClean="0">
                <a:solidFill>
                  <a:schemeClr val="bg1"/>
                </a:solidFill>
              </a:rPr>
              <a:t>. ², </a:t>
            </a:r>
            <a:r>
              <a:rPr lang="en-US" sz="6900" b="1" dirty="0" err="1">
                <a:solidFill>
                  <a:schemeClr val="bg1"/>
                </a:solidFill>
              </a:rPr>
              <a:t>Waubant</a:t>
            </a:r>
            <a:r>
              <a:rPr lang="en-US" sz="6900" b="1" dirty="0">
                <a:solidFill>
                  <a:schemeClr val="bg1"/>
                </a:solidFill>
              </a:rPr>
              <a:t> </a:t>
            </a:r>
            <a:r>
              <a:rPr lang="en-US" sz="6900" b="1" dirty="0" smtClean="0">
                <a:solidFill>
                  <a:schemeClr val="bg1"/>
                </a:solidFill>
              </a:rPr>
              <a:t>E.³, </a:t>
            </a:r>
            <a:r>
              <a:rPr lang="en-US" sz="6900" b="1" dirty="0">
                <a:solidFill>
                  <a:schemeClr val="bg1"/>
                </a:solidFill>
              </a:rPr>
              <a:t>Krupp </a:t>
            </a:r>
            <a:r>
              <a:rPr lang="en-US" sz="6900" b="1" dirty="0" smtClean="0">
                <a:solidFill>
                  <a:schemeClr val="bg1"/>
                </a:solidFill>
              </a:rPr>
              <a:t>LB.²</a:t>
            </a:r>
            <a:r>
              <a:rPr lang="en-US" sz="6900" b="1" dirty="0">
                <a:solidFill>
                  <a:schemeClr val="bg1"/>
                </a:solidFill>
              </a:rPr>
              <a:t/>
            </a:r>
            <a:br>
              <a:rPr lang="en-US" sz="6900" b="1" dirty="0">
                <a:solidFill>
                  <a:schemeClr val="bg1"/>
                </a:solidFill>
              </a:rPr>
            </a:br>
            <a:r>
              <a:rPr lang="en-US" sz="6900" b="1" dirty="0">
                <a:solidFill>
                  <a:schemeClr val="bg1"/>
                </a:solidFill>
              </a:rPr>
              <a:t>¹</a:t>
            </a:r>
            <a:r>
              <a:rPr lang="en-US" sz="6100" b="1" dirty="0">
                <a:solidFill>
                  <a:schemeClr val="bg1"/>
                </a:solidFill>
              </a:rPr>
              <a:t>Stony Brook University Medical </a:t>
            </a:r>
            <a:r>
              <a:rPr lang="en-US" sz="6100" b="1" dirty="0" smtClean="0">
                <a:solidFill>
                  <a:schemeClr val="bg1"/>
                </a:solidFill>
              </a:rPr>
              <a:t>Center, Stony Brook NY – Department of Pathology</a:t>
            </a:r>
            <a:endParaRPr lang="en-US" sz="6100" b="1" dirty="0">
              <a:solidFill>
                <a:schemeClr val="bg1"/>
              </a:solidFill>
            </a:endParaRPr>
          </a:p>
          <a:p>
            <a:pPr defTabSz="4204877">
              <a:defRPr/>
            </a:pPr>
            <a:r>
              <a:rPr lang="en-US" sz="6100" b="1" dirty="0" smtClean="0">
                <a:solidFill>
                  <a:schemeClr val="bg1"/>
                </a:solidFill>
              </a:rPr>
              <a:t>²Stony Brook University Medical Center, Stony Brook NY – Department of Neurology</a:t>
            </a:r>
          </a:p>
          <a:p>
            <a:pPr defTabSz="4204877">
              <a:defRPr/>
            </a:pPr>
            <a:r>
              <a:rPr lang="en-US" sz="6100" b="1" dirty="0" smtClean="0">
                <a:solidFill>
                  <a:schemeClr val="bg1"/>
                </a:solidFill>
              </a:rPr>
              <a:t>³University </a:t>
            </a:r>
            <a:r>
              <a:rPr lang="en-US" sz="6100" b="1" dirty="0">
                <a:solidFill>
                  <a:schemeClr val="bg1"/>
                </a:solidFill>
              </a:rPr>
              <a:t>of California, San Francisco </a:t>
            </a:r>
            <a:r>
              <a:rPr lang="en-US" sz="6100" b="1" dirty="0" smtClean="0">
                <a:solidFill>
                  <a:schemeClr val="bg1"/>
                </a:solidFill>
              </a:rPr>
              <a:t>CA – Department of Neurology</a:t>
            </a:r>
            <a:endParaRPr lang="en-US" sz="6100" b="1" dirty="0">
              <a:solidFill>
                <a:schemeClr val="bg1"/>
              </a:solidFill>
            </a:endParaRPr>
          </a:p>
        </p:txBody>
      </p:sp>
      <p:sp>
        <p:nvSpPr>
          <p:cNvPr id="1037" name="AutoShape 47"/>
          <p:cNvSpPr>
            <a:spLocks noChangeArrowheads="1"/>
          </p:cNvSpPr>
          <p:nvPr/>
        </p:nvSpPr>
        <p:spPr bwMode="auto">
          <a:xfrm>
            <a:off x="853440" y="6858000"/>
            <a:ext cx="15788640" cy="1371600"/>
          </a:xfrm>
          <a:prstGeom prst="roundRect">
            <a:avLst>
              <a:gd name="adj" fmla="val 16667"/>
            </a:avLst>
          </a:prstGeom>
          <a:solidFill>
            <a:schemeClr val="tx2">
              <a:lumMod val="75000"/>
            </a:schemeClr>
          </a:solidFill>
          <a:ln w="25400">
            <a:noFill/>
            <a:round/>
            <a:headEnd/>
            <a:tailEnd/>
          </a:ln>
        </p:spPr>
        <p:txBody>
          <a:bodyPr wrap="none" lIns="175254" tIns="87627" rIns="175254" bIns="87627" anchor="ctr"/>
          <a:lstStyle/>
          <a:p>
            <a:pPr>
              <a:defRPr/>
            </a:pPr>
            <a:endParaRPr lang="en-US"/>
          </a:p>
        </p:txBody>
      </p:sp>
      <p:sp>
        <p:nvSpPr>
          <p:cNvPr id="7178" name="Text Box 4"/>
          <p:cNvSpPr txBox="1">
            <a:spLocks noChangeArrowheads="1"/>
          </p:cNvSpPr>
          <p:nvPr/>
        </p:nvSpPr>
        <p:spPr bwMode="auto">
          <a:xfrm>
            <a:off x="853440" y="21488400"/>
            <a:ext cx="16286480" cy="1282700"/>
          </a:xfrm>
          <a:prstGeom prst="rect">
            <a:avLst/>
          </a:prstGeom>
          <a:noFill/>
          <a:ln w="9525">
            <a:noFill/>
            <a:miter lim="800000"/>
            <a:headEnd/>
            <a:tailEnd/>
          </a:ln>
        </p:spPr>
        <p:txBody>
          <a:bodyPr lIns="175227" tIns="87614" rIns="175227" bIns="87614">
            <a:spAutoFit/>
          </a:bodyPr>
          <a:lstStyle/>
          <a:p>
            <a:pPr defTabSz="4204877">
              <a:spcBef>
                <a:spcPct val="50000"/>
              </a:spcBef>
            </a:pPr>
            <a:r>
              <a:rPr lang="en-US" sz="6900" b="1" dirty="0">
                <a:solidFill>
                  <a:schemeClr val="bg1"/>
                </a:solidFill>
              </a:rPr>
              <a:t>Methods</a:t>
            </a:r>
          </a:p>
        </p:txBody>
      </p:sp>
      <p:sp>
        <p:nvSpPr>
          <p:cNvPr id="7179" name="Text Box 5"/>
          <p:cNvSpPr txBox="1">
            <a:spLocks noChangeArrowheads="1"/>
          </p:cNvSpPr>
          <p:nvPr/>
        </p:nvSpPr>
        <p:spPr bwMode="auto">
          <a:xfrm>
            <a:off x="426720" y="6816726"/>
            <a:ext cx="16215360" cy="1282700"/>
          </a:xfrm>
          <a:prstGeom prst="rect">
            <a:avLst/>
          </a:prstGeom>
          <a:noFill/>
          <a:ln w="9525">
            <a:noFill/>
            <a:miter lim="800000"/>
            <a:headEnd/>
            <a:tailEnd/>
          </a:ln>
        </p:spPr>
        <p:txBody>
          <a:bodyPr lIns="175227" tIns="87614" rIns="175227" bIns="87614">
            <a:spAutoFit/>
          </a:bodyPr>
          <a:lstStyle/>
          <a:p>
            <a:pPr defTabSz="4204877">
              <a:spcBef>
                <a:spcPct val="50000"/>
              </a:spcBef>
            </a:pPr>
            <a:r>
              <a:rPr lang="en-US" sz="6900" b="1" dirty="0">
                <a:solidFill>
                  <a:schemeClr val="bg1"/>
                </a:solidFill>
              </a:rPr>
              <a:t>Specific Aims</a:t>
            </a:r>
          </a:p>
        </p:txBody>
      </p:sp>
      <p:sp>
        <p:nvSpPr>
          <p:cNvPr id="7180" name="Text Box 6"/>
          <p:cNvSpPr txBox="1">
            <a:spLocks noChangeArrowheads="1"/>
          </p:cNvSpPr>
          <p:nvPr/>
        </p:nvSpPr>
        <p:spPr bwMode="auto">
          <a:xfrm>
            <a:off x="853440" y="11887201"/>
            <a:ext cx="15788640" cy="1238768"/>
          </a:xfrm>
          <a:prstGeom prst="rect">
            <a:avLst/>
          </a:prstGeom>
          <a:noFill/>
          <a:ln w="9525">
            <a:noFill/>
            <a:miter lim="800000"/>
            <a:headEnd/>
            <a:tailEnd/>
          </a:ln>
        </p:spPr>
        <p:txBody>
          <a:bodyPr lIns="175227" tIns="87614" rIns="175227" bIns="87614">
            <a:spAutoFit/>
          </a:bodyPr>
          <a:lstStyle/>
          <a:p>
            <a:pPr defTabSz="4204877">
              <a:spcBef>
                <a:spcPct val="50000"/>
              </a:spcBef>
            </a:pPr>
            <a:r>
              <a:rPr lang="en-US" sz="6900" b="1" dirty="0">
                <a:solidFill>
                  <a:schemeClr val="bg1"/>
                </a:solidFill>
              </a:rPr>
              <a:t>Background</a:t>
            </a:r>
          </a:p>
        </p:txBody>
      </p:sp>
      <p:sp>
        <p:nvSpPr>
          <p:cNvPr id="7181" name="Text Box 7"/>
          <p:cNvSpPr txBox="1">
            <a:spLocks noChangeArrowheads="1"/>
          </p:cNvSpPr>
          <p:nvPr/>
        </p:nvSpPr>
        <p:spPr bwMode="auto">
          <a:xfrm>
            <a:off x="17922240" y="6858000"/>
            <a:ext cx="16215360" cy="1282700"/>
          </a:xfrm>
          <a:prstGeom prst="rect">
            <a:avLst/>
          </a:prstGeom>
          <a:noFill/>
          <a:ln w="9525">
            <a:noFill/>
            <a:miter lim="800000"/>
            <a:headEnd/>
            <a:tailEnd/>
          </a:ln>
        </p:spPr>
        <p:txBody>
          <a:bodyPr lIns="175227" tIns="87614" rIns="175227" bIns="87614">
            <a:spAutoFit/>
          </a:bodyPr>
          <a:lstStyle/>
          <a:p>
            <a:pPr defTabSz="4204877">
              <a:spcBef>
                <a:spcPct val="50000"/>
              </a:spcBef>
            </a:pPr>
            <a:r>
              <a:rPr lang="en-US" sz="6900" b="1" dirty="0">
                <a:solidFill>
                  <a:schemeClr val="bg1"/>
                </a:solidFill>
              </a:rPr>
              <a:t>Results</a:t>
            </a:r>
          </a:p>
        </p:txBody>
      </p:sp>
      <p:sp>
        <p:nvSpPr>
          <p:cNvPr id="7182" name="Text Box 8"/>
          <p:cNvSpPr txBox="1">
            <a:spLocks noChangeArrowheads="1"/>
          </p:cNvSpPr>
          <p:nvPr/>
        </p:nvSpPr>
        <p:spPr bwMode="auto">
          <a:xfrm>
            <a:off x="34137600" y="16002000"/>
            <a:ext cx="16215360" cy="1282700"/>
          </a:xfrm>
          <a:prstGeom prst="rect">
            <a:avLst/>
          </a:prstGeom>
          <a:noFill/>
          <a:ln w="9525">
            <a:noFill/>
            <a:miter lim="800000"/>
            <a:headEnd/>
            <a:tailEnd/>
          </a:ln>
        </p:spPr>
        <p:txBody>
          <a:bodyPr lIns="175227" tIns="87614" rIns="175227" bIns="87614">
            <a:spAutoFit/>
          </a:bodyPr>
          <a:lstStyle/>
          <a:p>
            <a:pPr defTabSz="4204877">
              <a:spcBef>
                <a:spcPct val="50000"/>
              </a:spcBef>
            </a:pPr>
            <a:r>
              <a:rPr lang="en-US" sz="6900" b="1" dirty="0">
                <a:solidFill>
                  <a:schemeClr val="bg1"/>
                </a:solidFill>
              </a:rPr>
              <a:t>Discussion</a:t>
            </a:r>
          </a:p>
        </p:txBody>
      </p:sp>
      <p:sp>
        <p:nvSpPr>
          <p:cNvPr id="7183" name="Text Box 9"/>
          <p:cNvSpPr txBox="1">
            <a:spLocks noChangeArrowheads="1"/>
          </p:cNvSpPr>
          <p:nvPr/>
        </p:nvSpPr>
        <p:spPr bwMode="auto">
          <a:xfrm>
            <a:off x="34137600" y="26974800"/>
            <a:ext cx="16215360" cy="1282700"/>
          </a:xfrm>
          <a:prstGeom prst="rect">
            <a:avLst/>
          </a:prstGeom>
          <a:noFill/>
          <a:ln w="9525">
            <a:noFill/>
            <a:miter lim="800000"/>
            <a:headEnd/>
            <a:tailEnd/>
          </a:ln>
        </p:spPr>
        <p:txBody>
          <a:bodyPr lIns="175227" tIns="87614" rIns="175227" bIns="87614">
            <a:spAutoFit/>
          </a:bodyPr>
          <a:lstStyle/>
          <a:p>
            <a:pPr defTabSz="4204877">
              <a:spcBef>
                <a:spcPct val="50000"/>
              </a:spcBef>
            </a:pPr>
            <a:r>
              <a:rPr lang="en-US" sz="6900" b="1" dirty="0">
                <a:solidFill>
                  <a:schemeClr val="bg1"/>
                </a:solidFill>
              </a:rPr>
              <a:t>Conclusions</a:t>
            </a:r>
          </a:p>
        </p:txBody>
      </p:sp>
      <p:sp>
        <p:nvSpPr>
          <p:cNvPr id="7184" name="Rectangle 10"/>
          <p:cNvSpPr>
            <a:spLocks noChangeArrowheads="1"/>
          </p:cNvSpPr>
          <p:nvPr/>
        </p:nvSpPr>
        <p:spPr bwMode="auto">
          <a:xfrm>
            <a:off x="34137600" y="28803601"/>
            <a:ext cx="16215360" cy="2279650"/>
          </a:xfrm>
          <a:prstGeom prst="rect">
            <a:avLst/>
          </a:prstGeom>
          <a:noFill/>
          <a:ln w="9525">
            <a:noFill/>
            <a:miter lim="800000"/>
            <a:headEnd/>
            <a:tailEnd/>
          </a:ln>
        </p:spPr>
        <p:txBody>
          <a:bodyPr lIns="175227" tIns="87614" rIns="175227" bIns="87614"/>
          <a:lstStyle/>
          <a:p>
            <a:pPr marL="444220" indent="-444220" algn="l" defTabSz="4204877">
              <a:spcBef>
                <a:spcPct val="20000"/>
              </a:spcBef>
            </a:pPr>
            <a:r>
              <a:rPr lang="en-US" sz="3400" b="1" dirty="0">
                <a:cs typeface="Arial" charset="0"/>
              </a:rPr>
              <a:t>    </a:t>
            </a:r>
            <a:r>
              <a:rPr lang="en-US" sz="3400" b="1" dirty="0">
                <a:solidFill>
                  <a:schemeClr val="tx1"/>
                </a:solidFill>
                <a:cs typeface="Arial" charset="0"/>
              </a:rPr>
              <a:t>MS specific proteomic profiles were detected among pediatric MS </a:t>
            </a:r>
            <a:r>
              <a:rPr lang="en-US" sz="3400" b="1" dirty="0" smtClean="0">
                <a:solidFill>
                  <a:schemeClr val="tx1"/>
                </a:solidFill>
                <a:cs typeface="Arial" charset="0"/>
              </a:rPr>
              <a:t>subjects, </a:t>
            </a:r>
            <a:r>
              <a:rPr lang="en-US" sz="3400" b="1" dirty="0">
                <a:solidFill>
                  <a:schemeClr val="tx1"/>
                </a:solidFill>
                <a:cs typeface="Arial" charset="0"/>
              </a:rPr>
              <a:t>HC and OMD which can lead to the identification of a biomarker specific to pediatric MS.</a:t>
            </a:r>
          </a:p>
        </p:txBody>
      </p:sp>
      <p:sp>
        <p:nvSpPr>
          <p:cNvPr id="7185" name="Rectangle 13"/>
          <p:cNvSpPr>
            <a:spLocks noChangeArrowheads="1"/>
          </p:cNvSpPr>
          <p:nvPr/>
        </p:nvSpPr>
        <p:spPr bwMode="auto">
          <a:xfrm>
            <a:off x="533401" y="18897600"/>
            <a:ext cx="16295371" cy="8572500"/>
          </a:xfrm>
          <a:prstGeom prst="rect">
            <a:avLst/>
          </a:prstGeom>
          <a:noFill/>
          <a:ln w="9525">
            <a:noFill/>
            <a:miter lim="800000"/>
            <a:headEnd/>
            <a:tailEnd/>
          </a:ln>
        </p:spPr>
        <p:txBody>
          <a:bodyPr lIns="175227" tIns="87614" rIns="175227" bIns="87614"/>
          <a:lstStyle/>
          <a:p>
            <a:pPr marL="1576068" indent="-1576068" algn="l" defTabSz="4204877">
              <a:spcBef>
                <a:spcPct val="20000"/>
              </a:spcBef>
            </a:pPr>
            <a:endParaRPr lang="en-US" sz="3300" dirty="0">
              <a:solidFill>
                <a:schemeClr val="tx1"/>
              </a:solidFill>
            </a:endParaRPr>
          </a:p>
        </p:txBody>
      </p:sp>
      <p:sp>
        <p:nvSpPr>
          <p:cNvPr id="7186" name="Text Box 14"/>
          <p:cNvSpPr txBox="1">
            <a:spLocks noChangeArrowheads="1"/>
          </p:cNvSpPr>
          <p:nvPr/>
        </p:nvSpPr>
        <p:spPr bwMode="auto">
          <a:xfrm>
            <a:off x="533401" y="19050000"/>
            <a:ext cx="16295371" cy="3416300"/>
          </a:xfrm>
          <a:prstGeom prst="rect">
            <a:avLst/>
          </a:prstGeom>
          <a:noFill/>
          <a:ln w="9525">
            <a:noFill/>
            <a:miter lim="800000"/>
            <a:headEnd/>
            <a:tailEnd/>
          </a:ln>
        </p:spPr>
        <p:txBody>
          <a:bodyPr lIns="175227" tIns="87614" rIns="175227" bIns="87614">
            <a:spAutoFit/>
          </a:bodyPr>
          <a:lstStyle/>
          <a:p>
            <a:pPr defTabSz="4204877">
              <a:spcBef>
                <a:spcPct val="50000"/>
              </a:spcBef>
            </a:pPr>
            <a:endParaRPr lang="en-US" dirty="0"/>
          </a:p>
        </p:txBody>
      </p:sp>
      <p:sp>
        <p:nvSpPr>
          <p:cNvPr id="7187" name="Text Box 21"/>
          <p:cNvSpPr txBox="1">
            <a:spLocks noChangeArrowheads="1"/>
          </p:cNvSpPr>
          <p:nvPr/>
        </p:nvSpPr>
        <p:spPr bwMode="auto">
          <a:xfrm>
            <a:off x="426720" y="8686801"/>
            <a:ext cx="16108680" cy="3223927"/>
          </a:xfrm>
          <a:prstGeom prst="rect">
            <a:avLst/>
          </a:prstGeom>
          <a:noFill/>
          <a:ln w="9525">
            <a:noFill/>
            <a:miter lim="800000"/>
            <a:headEnd/>
            <a:tailEnd/>
          </a:ln>
        </p:spPr>
        <p:txBody>
          <a:bodyPr lIns="175227" tIns="87614" rIns="175227" bIns="87614">
            <a:spAutoFit/>
          </a:bodyPr>
          <a:lstStyle/>
          <a:p>
            <a:pPr algn="l" defTabSz="4204877">
              <a:spcBef>
                <a:spcPct val="50000"/>
              </a:spcBef>
            </a:pPr>
            <a:endParaRPr lang="en-US" sz="3600" dirty="0">
              <a:solidFill>
                <a:schemeClr val="tx1"/>
              </a:solidFill>
            </a:endParaRPr>
          </a:p>
          <a:p>
            <a:pPr algn="l" defTabSz="4204877">
              <a:spcBef>
                <a:spcPct val="50000"/>
              </a:spcBef>
            </a:pPr>
            <a:endParaRPr lang="en-US" sz="3600" dirty="0">
              <a:solidFill>
                <a:schemeClr val="tx1"/>
              </a:solidFill>
            </a:endParaRPr>
          </a:p>
          <a:p>
            <a:pPr algn="l" defTabSz="4204877">
              <a:spcBef>
                <a:spcPct val="50000"/>
              </a:spcBef>
            </a:pPr>
            <a:endParaRPr lang="en-US" sz="3600" dirty="0">
              <a:solidFill>
                <a:schemeClr val="tx1"/>
              </a:solidFill>
            </a:endParaRPr>
          </a:p>
          <a:p>
            <a:pPr algn="l" defTabSz="4204877">
              <a:spcBef>
                <a:spcPct val="50000"/>
              </a:spcBef>
            </a:pPr>
            <a:endParaRPr lang="en-US" sz="3600" dirty="0">
              <a:solidFill>
                <a:schemeClr val="tx1"/>
              </a:solidFill>
            </a:endParaRPr>
          </a:p>
        </p:txBody>
      </p:sp>
      <p:sp>
        <p:nvSpPr>
          <p:cNvPr id="7188" name="Rectangle 27"/>
          <p:cNvSpPr>
            <a:spLocks noChangeArrowheads="1"/>
          </p:cNvSpPr>
          <p:nvPr/>
        </p:nvSpPr>
        <p:spPr bwMode="auto">
          <a:xfrm>
            <a:off x="4267200" y="31089601"/>
            <a:ext cx="42245280" cy="1177926"/>
          </a:xfrm>
          <a:prstGeom prst="rect">
            <a:avLst/>
          </a:prstGeom>
          <a:noFill/>
          <a:ln w="9525">
            <a:noFill/>
            <a:miter lim="800000"/>
            <a:headEnd/>
            <a:tailEnd/>
          </a:ln>
        </p:spPr>
        <p:txBody>
          <a:bodyPr lIns="175227" tIns="87614" rIns="175227" bIns="87614" anchor="ctr"/>
          <a:lstStyle/>
          <a:p>
            <a:pPr defTabSz="4204877"/>
            <a:r>
              <a:rPr lang="en-US" sz="2900" b="1" dirty="0" smtClean="0">
                <a:solidFill>
                  <a:schemeClr val="bg1"/>
                </a:solidFill>
              </a:rPr>
              <a:t>Research </a:t>
            </a:r>
            <a:r>
              <a:rPr lang="en-US" sz="2900" b="1" dirty="0">
                <a:solidFill>
                  <a:schemeClr val="bg1"/>
                </a:solidFill>
              </a:rPr>
              <a:t>funded by the NMSS “Pediatric MS Centers of Excellence” Award, NMSS #PP1017 and supported by Stony Brook GCRC (#MO1RR10710). </a:t>
            </a:r>
          </a:p>
          <a:p>
            <a:pPr defTabSz="4204877"/>
            <a:r>
              <a:rPr lang="en-US" sz="2900" b="1" dirty="0">
                <a:solidFill>
                  <a:schemeClr val="bg1"/>
                </a:solidFill>
              </a:rPr>
              <a:t>Stony Brook is </a:t>
            </a:r>
            <a:r>
              <a:rPr lang="en-US" sz="2900" b="1" dirty="0" smtClean="0">
                <a:solidFill>
                  <a:schemeClr val="bg1"/>
                </a:solidFill>
              </a:rPr>
              <a:t>1 of </a:t>
            </a:r>
            <a:r>
              <a:rPr lang="en-US" sz="2900" b="1" dirty="0">
                <a:solidFill>
                  <a:schemeClr val="bg1"/>
                </a:solidFill>
              </a:rPr>
              <a:t>6 regional pediatric MS </a:t>
            </a:r>
            <a:r>
              <a:rPr lang="en-US" sz="2900" b="1" dirty="0" smtClean="0">
                <a:solidFill>
                  <a:schemeClr val="bg1"/>
                </a:solidFill>
              </a:rPr>
              <a:t>Centers </a:t>
            </a:r>
            <a:r>
              <a:rPr lang="en-US" sz="2900" b="1" dirty="0">
                <a:solidFill>
                  <a:schemeClr val="bg1"/>
                </a:solidFill>
              </a:rPr>
              <a:t>of </a:t>
            </a:r>
            <a:r>
              <a:rPr lang="en-US" sz="2900" b="1" dirty="0" smtClean="0">
                <a:solidFill>
                  <a:schemeClr val="bg1"/>
                </a:solidFill>
              </a:rPr>
              <a:t>Excellence </a:t>
            </a:r>
            <a:r>
              <a:rPr lang="en-US" sz="2900" b="1" dirty="0">
                <a:solidFill>
                  <a:schemeClr val="bg1"/>
                </a:solidFill>
              </a:rPr>
              <a:t>supported by the NMSS.</a:t>
            </a:r>
            <a:endParaRPr lang="en-US" sz="2900" dirty="0">
              <a:solidFill>
                <a:schemeClr val="bg1"/>
              </a:solidFill>
            </a:endParaRPr>
          </a:p>
        </p:txBody>
      </p:sp>
      <p:sp>
        <p:nvSpPr>
          <p:cNvPr id="7192" name="TextBox 38"/>
          <p:cNvSpPr txBox="1">
            <a:spLocks noChangeArrowheads="1"/>
          </p:cNvSpPr>
          <p:nvPr/>
        </p:nvSpPr>
        <p:spPr bwMode="auto">
          <a:xfrm>
            <a:off x="1280160" y="8686801"/>
            <a:ext cx="14935200" cy="2716122"/>
          </a:xfrm>
          <a:prstGeom prst="rect">
            <a:avLst/>
          </a:prstGeom>
          <a:noFill/>
          <a:ln w="9525">
            <a:noFill/>
            <a:miter lim="800000"/>
            <a:headEnd/>
            <a:tailEnd/>
          </a:ln>
        </p:spPr>
        <p:txBody>
          <a:bodyPr lIns="175254" tIns="87627" rIns="175254" bIns="87627">
            <a:spAutoFit/>
          </a:bodyPr>
          <a:lstStyle/>
          <a:p>
            <a:pPr marL="876270" indent="-876270" algn="l">
              <a:buFontTx/>
              <a:buAutoNum type="arabicPeriod"/>
            </a:pPr>
            <a:r>
              <a:rPr lang="en-US" sz="3300" dirty="0">
                <a:solidFill>
                  <a:schemeClr val="tx1"/>
                </a:solidFill>
                <a:latin typeface="Arial" pitchFamily="34" charset="0"/>
                <a:cs typeface="Arial" pitchFamily="34" charset="0"/>
              </a:rPr>
              <a:t>To determine if the pattern of protein-expression profiles in pediatric multiple sclerosis (MS) differs from age matched healthy controls (HC) and other medical disease </a:t>
            </a:r>
            <a:r>
              <a:rPr lang="en-US" sz="3300" dirty="0" smtClean="0">
                <a:solidFill>
                  <a:schemeClr val="tx1"/>
                </a:solidFill>
                <a:latin typeface="Arial" pitchFamily="34" charset="0"/>
                <a:cs typeface="Arial" pitchFamily="34" charset="0"/>
              </a:rPr>
              <a:t>controls(OMD).</a:t>
            </a:r>
            <a:endParaRPr lang="en-US" sz="3300" dirty="0">
              <a:solidFill>
                <a:schemeClr val="tx1"/>
              </a:solidFill>
              <a:latin typeface="Arial" pitchFamily="34" charset="0"/>
              <a:cs typeface="Arial" pitchFamily="34" charset="0"/>
            </a:endParaRPr>
          </a:p>
          <a:p>
            <a:pPr marL="876270" indent="-876270" algn="l">
              <a:buFontTx/>
              <a:buAutoNum type="arabicPeriod"/>
            </a:pPr>
            <a:r>
              <a:rPr lang="en-US" sz="3300" dirty="0">
                <a:solidFill>
                  <a:schemeClr val="tx1"/>
                </a:solidFill>
                <a:latin typeface="Arial" pitchFamily="34" charset="0"/>
                <a:cs typeface="Arial" pitchFamily="34" charset="0"/>
              </a:rPr>
              <a:t>To identify a subset of MS specific proteins in plasma not seen in controls HC which could serve as predictive biomarkers of the disease. </a:t>
            </a:r>
          </a:p>
        </p:txBody>
      </p:sp>
      <p:sp>
        <p:nvSpPr>
          <p:cNvPr id="7193" name="TextBox 40"/>
          <p:cNvSpPr txBox="1">
            <a:spLocks noChangeArrowheads="1"/>
          </p:cNvSpPr>
          <p:nvPr/>
        </p:nvSpPr>
        <p:spPr bwMode="auto">
          <a:xfrm>
            <a:off x="1280160" y="13258801"/>
            <a:ext cx="14935200" cy="7794435"/>
          </a:xfrm>
          <a:prstGeom prst="rect">
            <a:avLst/>
          </a:prstGeom>
          <a:noFill/>
          <a:ln w="9525">
            <a:noFill/>
            <a:miter lim="800000"/>
            <a:headEnd/>
            <a:tailEnd/>
          </a:ln>
        </p:spPr>
        <p:txBody>
          <a:bodyPr lIns="175254" tIns="87627" rIns="175254" bIns="87627">
            <a:spAutoFit/>
          </a:bodyPr>
          <a:lstStyle/>
          <a:p>
            <a:pPr algn="l"/>
            <a:r>
              <a:rPr lang="en-US" sz="3300" dirty="0">
                <a:solidFill>
                  <a:schemeClr val="tx1"/>
                </a:solidFill>
              </a:rPr>
              <a:t>Proteomics has great potential for identifying early biomarkers of disease states and could offer a sensitive diagnostic tool for MS. A particularly attractive feature is that proteomics can be applied to the plasma of affected patients providing a relatively non-invasive and highly feasible approach.  The advent of gel-image analysis software (</a:t>
            </a:r>
            <a:r>
              <a:rPr lang="en-US" sz="3300" i="1" dirty="0">
                <a:solidFill>
                  <a:schemeClr val="tx1"/>
                </a:solidFill>
              </a:rPr>
              <a:t>e.g. </a:t>
            </a:r>
            <a:r>
              <a:rPr lang="en-US" sz="3300" dirty="0" err="1">
                <a:solidFill>
                  <a:schemeClr val="tx1"/>
                </a:solidFill>
              </a:rPr>
              <a:t>PDQuest</a:t>
            </a:r>
            <a:r>
              <a:rPr lang="en-US" sz="3300" dirty="0">
                <a:solidFill>
                  <a:schemeClr val="tx1"/>
                </a:solidFill>
              </a:rPr>
              <a:t>) has revolutionized two dimensional electrophoresis (2DE) gel based technology. Once novel or statistically different levels of protein expression are found they can be subjected to mass spectrometry for protein </a:t>
            </a:r>
            <a:r>
              <a:rPr lang="en-US" sz="3300" dirty="0" smtClean="0">
                <a:solidFill>
                  <a:schemeClr val="tx1"/>
                </a:solidFill>
              </a:rPr>
              <a:t>identification, </a:t>
            </a:r>
            <a:r>
              <a:rPr lang="en-US" sz="3300" dirty="0">
                <a:solidFill>
                  <a:schemeClr val="tx1"/>
                </a:solidFill>
              </a:rPr>
              <a:t>which might lead to improved diagnosis and prognosis. Previously we had identified 12 proteins from the serum which differed in expression in MS relative to </a:t>
            </a:r>
            <a:r>
              <a:rPr lang="en-US" sz="3300" dirty="0" smtClean="0">
                <a:solidFill>
                  <a:schemeClr val="tx1"/>
                </a:solidFill>
              </a:rPr>
              <a:t>HC. </a:t>
            </a:r>
            <a:r>
              <a:rPr lang="en-US" sz="3300" dirty="0">
                <a:solidFill>
                  <a:schemeClr val="tx1"/>
                </a:solidFill>
              </a:rPr>
              <a:t>However, we have further improved the sensitivity of our proteomics approach for the detection of low abundance proteins and we have expanded our studies to include a medical control group in addition to HC. Herein we report the results of our proteomic approach designed to detect low abundance proteins and describe MS specific findings relative to other medical controls.</a:t>
            </a:r>
          </a:p>
        </p:txBody>
      </p:sp>
      <p:sp>
        <p:nvSpPr>
          <p:cNvPr id="7194" name="Rectangle 42"/>
          <p:cNvSpPr>
            <a:spLocks noChangeArrowheads="1"/>
          </p:cNvSpPr>
          <p:nvPr/>
        </p:nvSpPr>
        <p:spPr bwMode="auto">
          <a:xfrm>
            <a:off x="34564320" y="17966005"/>
            <a:ext cx="15788640" cy="8810098"/>
          </a:xfrm>
          <a:prstGeom prst="rect">
            <a:avLst/>
          </a:prstGeom>
          <a:noFill/>
          <a:ln w="9525" algn="ctr">
            <a:noFill/>
            <a:miter lim="800000"/>
            <a:headEnd/>
            <a:tailEnd/>
          </a:ln>
        </p:spPr>
        <p:txBody>
          <a:bodyPr lIns="175254" tIns="87627" rIns="175254" bIns="87627" anchor="ctr">
            <a:spAutoFit/>
          </a:bodyPr>
          <a:lstStyle/>
          <a:p>
            <a:pPr algn="l" eaLnBrk="0" hangingPunct="0"/>
            <a:r>
              <a:rPr lang="en-US" sz="3300" dirty="0" err="1">
                <a:solidFill>
                  <a:schemeClr val="tx1"/>
                </a:solidFill>
                <a:cs typeface="Arial" charset="0"/>
              </a:rPr>
              <a:t>Haptoglobin</a:t>
            </a:r>
            <a:r>
              <a:rPr lang="en-US" sz="3300" dirty="0">
                <a:solidFill>
                  <a:schemeClr val="tx1"/>
                </a:solidFill>
                <a:cs typeface="Arial" charset="0"/>
              </a:rPr>
              <a:t> is an acute phase protein and plays a role in </a:t>
            </a:r>
            <a:r>
              <a:rPr lang="en-US" sz="3300" dirty="0" smtClean="0">
                <a:solidFill>
                  <a:schemeClr val="tx1"/>
                </a:solidFill>
                <a:cs typeface="Arial" charset="0"/>
              </a:rPr>
              <a:t>inflammation. </a:t>
            </a:r>
            <a:r>
              <a:rPr lang="en-US" sz="3300" dirty="0">
                <a:solidFill>
                  <a:schemeClr val="tx1"/>
                </a:solidFill>
                <a:cs typeface="Arial" charset="0"/>
              </a:rPr>
              <a:t>We have detected two novel isomers of </a:t>
            </a:r>
            <a:r>
              <a:rPr lang="en-US" sz="3300" dirty="0" err="1">
                <a:solidFill>
                  <a:schemeClr val="tx1"/>
                </a:solidFill>
                <a:cs typeface="Arial" charset="0"/>
              </a:rPr>
              <a:t>haptoglobin</a:t>
            </a:r>
            <a:r>
              <a:rPr lang="en-US" sz="3300" dirty="0" smtClean="0">
                <a:solidFill>
                  <a:schemeClr val="tx1"/>
                </a:solidFill>
                <a:cs typeface="Arial" charset="0"/>
              </a:rPr>
              <a:t>, </a:t>
            </a:r>
            <a:r>
              <a:rPr lang="en-US" sz="3300" dirty="0" err="1" smtClean="0">
                <a:solidFill>
                  <a:schemeClr val="tx1"/>
                </a:solidFill>
                <a:cs typeface="Arial" charset="0"/>
              </a:rPr>
              <a:t>i.e</a:t>
            </a:r>
            <a:r>
              <a:rPr lang="en-US" sz="3300" dirty="0" smtClean="0">
                <a:solidFill>
                  <a:schemeClr val="tx1"/>
                </a:solidFill>
                <a:cs typeface="Arial" charset="0"/>
              </a:rPr>
              <a:t> isomer 1 (</a:t>
            </a:r>
            <a:r>
              <a:rPr lang="en-US" sz="3300" dirty="0" err="1" smtClean="0">
                <a:solidFill>
                  <a:schemeClr val="tx1"/>
                </a:solidFill>
                <a:cs typeface="Arial" charset="0"/>
              </a:rPr>
              <a:t>haptoglobin</a:t>
            </a:r>
            <a:r>
              <a:rPr lang="en-US" sz="3300" dirty="0" smtClean="0">
                <a:solidFill>
                  <a:schemeClr val="tx1"/>
                </a:solidFill>
                <a:cs typeface="Times New Roman" pitchFamily="18" charset="0"/>
              </a:rPr>
              <a:t> </a:t>
            </a:r>
            <a:r>
              <a:rPr lang="en-US" sz="3300" dirty="0" err="1">
                <a:solidFill>
                  <a:schemeClr val="tx1"/>
                </a:solidFill>
                <a:cs typeface="Times New Roman" pitchFamily="18" charset="0"/>
              </a:rPr>
              <a:t>preproprotein</a:t>
            </a:r>
            <a:r>
              <a:rPr lang="en-US" sz="3300" dirty="0">
                <a:solidFill>
                  <a:schemeClr val="tx1"/>
                </a:solidFill>
                <a:cs typeface="Times New Roman" pitchFamily="18" charset="0"/>
              </a:rPr>
              <a:t>) and isomer 2 (</a:t>
            </a:r>
            <a:r>
              <a:rPr lang="en-US" sz="3300" dirty="0" err="1">
                <a:solidFill>
                  <a:schemeClr val="tx1"/>
                </a:solidFill>
                <a:cs typeface="Times New Roman" pitchFamily="18" charset="0"/>
              </a:rPr>
              <a:t>haptoglobin</a:t>
            </a:r>
            <a:r>
              <a:rPr lang="en-US" sz="3300" dirty="0">
                <a:solidFill>
                  <a:schemeClr val="tx1"/>
                </a:solidFill>
                <a:cs typeface="Times New Roman" pitchFamily="18" charset="0"/>
              </a:rPr>
              <a:t>-related protein) </a:t>
            </a:r>
            <a:r>
              <a:rPr lang="en-US" sz="3300" dirty="0">
                <a:solidFill>
                  <a:schemeClr val="tx1"/>
                </a:solidFill>
                <a:cs typeface="Arial" charset="0"/>
              </a:rPr>
              <a:t>that were specific for pediatric MS relative to HC and OMD </a:t>
            </a:r>
            <a:r>
              <a:rPr lang="en-US" sz="3300" dirty="0" smtClean="0">
                <a:solidFill>
                  <a:schemeClr val="tx1"/>
                </a:solidFill>
                <a:cs typeface="Arial" charset="0"/>
              </a:rPr>
              <a:t>and </a:t>
            </a:r>
            <a:r>
              <a:rPr lang="en-US" sz="3300" dirty="0">
                <a:solidFill>
                  <a:schemeClr val="tx1"/>
                </a:solidFill>
                <a:cs typeface="Arial" charset="0"/>
              </a:rPr>
              <a:t>could potentially serve as circulating biomarkers of pediatric MS. The identification of these isomers suggests potential post-translational modifications which differ between </a:t>
            </a:r>
            <a:r>
              <a:rPr lang="en-US" sz="3300" dirty="0" smtClean="0">
                <a:solidFill>
                  <a:schemeClr val="tx1"/>
                </a:solidFill>
                <a:cs typeface="Arial" charset="0"/>
              </a:rPr>
              <a:t>pediatric </a:t>
            </a:r>
            <a:r>
              <a:rPr lang="en-US" sz="3300" dirty="0">
                <a:solidFill>
                  <a:schemeClr val="tx1"/>
                </a:solidFill>
                <a:cs typeface="Arial" charset="0"/>
              </a:rPr>
              <a:t>MS and </a:t>
            </a:r>
            <a:r>
              <a:rPr lang="en-US" sz="3300" dirty="0" smtClean="0">
                <a:solidFill>
                  <a:schemeClr val="tx1"/>
                </a:solidFill>
                <a:cs typeface="Arial" charset="0"/>
              </a:rPr>
              <a:t>controls</a:t>
            </a:r>
            <a:r>
              <a:rPr lang="en-US" sz="3300" dirty="0">
                <a:solidFill>
                  <a:schemeClr val="tx1"/>
                </a:solidFill>
                <a:cs typeface="Arial" charset="0"/>
              </a:rPr>
              <a:t>, an area of research we are currently pursuing.</a:t>
            </a:r>
          </a:p>
          <a:p>
            <a:pPr algn="l" eaLnBrk="0" hangingPunct="0"/>
            <a:endParaRPr lang="en-US" sz="3300" dirty="0">
              <a:solidFill>
                <a:schemeClr val="tx1"/>
              </a:solidFill>
            </a:endParaRPr>
          </a:p>
          <a:p>
            <a:pPr algn="l" eaLnBrk="0" hangingPunct="0"/>
            <a:r>
              <a:rPr lang="en-US" sz="3300" dirty="0">
                <a:solidFill>
                  <a:schemeClr val="tx1"/>
                </a:solidFill>
                <a:cs typeface="Arial" charset="0"/>
              </a:rPr>
              <a:t>Finding highly expressed </a:t>
            </a:r>
            <a:r>
              <a:rPr lang="en-US" sz="3300" dirty="0" err="1">
                <a:solidFill>
                  <a:schemeClr val="tx1"/>
                </a:solidFill>
                <a:cs typeface="Arial" charset="0"/>
              </a:rPr>
              <a:t>vitronectin</a:t>
            </a:r>
            <a:r>
              <a:rPr lang="en-US" sz="3300" dirty="0">
                <a:solidFill>
                  <a:schemeClr val="tx1"/>
                </a:solidFill>
                <a:cs typeface="Arial" charset="0"/>
              </a:rPr>
              <a:t> is intriguing as it has been found in blood vessels, </a:t>
            </a:r>
            <a:r>
              <a:rPr lang="en-US" sz="3300" dirty="0" err="1">
                <a:solidFill>
                  <a:schemeClr val="tx1"/>
                </a:solidFill>
                <a:cs typeface="Arial" charset="0"/>
              </a:rPr>
              <a:t>demyelinated</a:t>
            </a:r>
            <a:r>
              <a:rPr lang="en-US" sz="3300" dirty="0">
                <a:solidFill>
                  <a:schemeClr val="tx1"/>
                </a:solidFill>
                <a:cs typeface="Arial" charset="0"/>
              </a:rPr>
              <a:t> axons, and </a:t>
            </a:r>
            <a:r>
              <a:rPr lang="en-US" sz="3300" dirty="0" err="1">
                <a:solidFill>
                  <a:schemeClr val="tx1"/>
                </a:solidFill>
                <a:cs typeface="Arial" charset="0"/>
              </a:rPr>
              <a:t>astrocytes</a:t>
            </a:r>
            <a:r>
              <a:rPr lang="en-US" sz="3300" dirty="0">
                <a:solidFill>
                  <a:schemeClr val="tx1"/>
                </a:solidFill>
                <a:cs typeface="Arial" charset="0"/>
              </a:rPr>
              <a:t> within active </a:t>
            </a:r>
            <a:r>
              <a:rPr lang="en-US" sz="3300" dirty="0" err="1">
                <a:solidFill>
                  <a:schemeClr val="tx1"/>
                </a:solidFill>
                <a:cs typeface="Arial" charset="0"/>
              </a:rPr>
              <a:t>demyelinating</a:t>
            </a:r>
            <a:r>
              <a:rPr lang="en-US" sz="3300" dirty="0">
                <a:solidFill>
                  <a:schemeClr val="tx1"/>
                </a:solidFill>
                <a:cs typeface="Arial" charset="0"/>
              </a:rPr>
              <a:t> MS lesions. </a:t>
            </a:r>
            <a:r>
              <a:rPr lang="en-US" sz="3300" dirty="0" err="1">
                <a:solidFill>
                  <a:schemeClr val="tx1"/>
                </a:solidFill>
                <a:cs typeface="Arial" charset="0"/>
              </a:rPr>
              <a:t>Vitronectin</a:t>
            </a:r>
            <a:r>
              <a:rPr lang="en-US" sz="3300" dirty="0">
                <a:solidFill>
                  <a:schemeClr val="tx1"/>
                </a:solidFill>
                <a:cs typeface="Arial" charset="0"/>
              </a:rPr>
              <a:t> also activates microglia and </a:t>
            </a:r>
            <a:r>
              <a:rPr lang="en-US" sz="3300" dirty="0" err="1">
                <a:solidFill>
                  <a:schemeClr val="tx1"/>
                </a:solidFill>
                <a:cs typeface="Arial" charset="0"/>
              </a:rPr>
              <a:t>upregulates</a:t>
            </a:r>
            <a:r>
              <a:rPr lang="en-US" sz="3300" dirty="0">
                <a:solidFill>
                  <a:schemeClr val="tx1"/>
                </a:solidFill>
                <a:cs typeface="Arial" charset="0"/>
              </a:rPr>
              <a:t> matrix metalloproteinases-9 (MMP9) which may significantly contribute to MS pathogenesis. Previously, </a:t>
            </a:r>
            <a:r>
              <a:rPr lang="en-US" sz="3300" dirty="0" err="1">
                <a:solidFill>
                  <a:schemeClr val="tx1"/>
                </a:solidFill>
                <a:cs typeface="Arial" charset="0"/>
              </a:rPr>
              <a:t>vitronectin</a:t>
            </a:r>
            <a:r>
              <a:rPr lang="en-US" sz="3300" dirty="0">
                <a:solidFill>
                  <a:schemeClr val="tx1"/>
                </a:solidFill>
                <a:cs typeface="Arial" charset="0"/>
              </a:rPr>
              <a:t> receptor has been identified in the sera of subjects with MS. In contrast, this is the first study to our knowledge in which the circulating </a:t>
            </a:r>
            <a:r>
              <a:rPr lang="en-US" sz="3300" dirty="0" err="1">
                <a:solidFill>
                  <a:schemeClr val="tx1"/>
                </a:solidFill>
                <a:cs typeface="Arial" charset="0"/>
              </a:rPr>
              <a:t>vitronectin</a:t>
            </a:r>
            <a:r>
              <a:rPr lang="en-US" sz="3300" dirty="0">
                <a:solidFill>
                  <a:schemeClr val="tx1"/>
                </a:solidFill>
                <a:cs typeface="Arial" charset="0"/>
              </a:rPr>
              <a:t> has been detected. Others have also detected expression of glutathione </a:t>
            </a:r>
            <a:r>
              <a:rPr lang="en-US" sz="3300" dirty="0" err="1">
                <a:solidFill>
                  <a:schemeClr val="tx1"/>
                </a:solidFill>
                <a:cs typeface="Arial" charset="0"/>
              </a:rPr>
              <a:t>peroxidase</a:t>
            </a:r>
            <a:r>
              <a:rPr lang="en-US" sz="3300" dirty="0">
                <a:solidFill>
                  <a:schemeClr val="tx1"/>
                </a:solidFill>
                <a:cs typeface="Arial" charset="0"/>
              </a:rPr>
              <a:t> 3 in serum of patients with RR </a:t>
            </a:r>
            <a:r>
              <a:rPr lang="en-US" sz="3300" dirty="0" smtClean="0">
                <a:solidFill>
                  <a:schemeClr val="tx1"/>
                </a:solidFill>
                <a:cs typeface="Arial" charset="0"/>
              </a:rPr>
              <a:t>MS; </a:t>
            </a:r>
            <a:r>
              <a:rPr lang="en-US" sz="3300" dirty="0">
                <a:solidFill>
                  <a:schemeClr val="tx1"/>
                </a:solidFill>
                <a:cs typeface="Arial" charset="0"/>
              </a:rPr>
              <a:t>glutathione </a:t>
            </a:r>
            <a:r>
              <a:rPr lang="en-US" sz="3300" dirty="0" err="1">
                <a:solidFill>
                  <a:schemeClr val="tx1"/>
                </a:solidFill>
                <a:cs typeface="Arial" charset="0"/>
              </a:rPr>
              <a:t>peroxidase</a:t>
            </a:r>
            <a:r>
              <a:rPr lang="en-US" sz="3300" dirty="0">
                <a:solidFill>
                  <a:schemeClr val="tx1"/>
                </a:solidFill>
                <a:cs typeface="Arial" charset="0"/>
              </a:rPr>
              <a:t> 3 could be related to the presumed oxidative stress associated with the MS lesion. </a:t>
            </a:r>
            <a:endParaRPr lang="en-US" sz="3300" dirty="0">
              <a:solidFill>
                <a:schemeClr val="tx1"/>
              </a:solidFill>
            </a:endParaRPr>
          </a:p>
        </p:txBody>
      </p:sp>
      <p:sp>
        <p:nvSpPr>
          <p:cNvPr id="7195" name="TextBox 48"/>
          <p:cNvSpPr txBox="1">
            <a:spLocks noChangeArrowheads="1"/>
          </p:cNvSpPr>
          <p:nvPr/>
        </p:nvSpPr>
        <p:spPr bwMode="auto">
          <a:xfrm>
            <a:off x="1280160" y="22860001"/>
            <a:ext cx="14935200" cy="7794435"/>
          </a:xfrm>
          <a:prstGeom prst="rect">
            <a:avLst/>
          </a:prstGeom>
          <a:noFill/>
          <a:ln w="9525">
            <a:noFill/>
            <a:miter lim="800000"/>
            <a:headEnd/>
            <a:tailEnd/>
          </a:ln>
        </p:spPr>
        <p:txBody>
          <a:bodyPr lIns="175254" tIns="87627" rIns="175254" bIns="87627">
            <a:spAutoFit/>
          </a:bodyPr>
          <a:lstStyle/>
          <a:p>
            <a:pPr algn="l"/>
            <a:r>
              <a:rPr lang="en-US" sz="3300" u="sng" dirty="0">
                <a:solidFill>
                  <a:schemeClr val="tx1"/>
                </a:solidFill>
              </a:rPr>
              <a:t>Subjects: </a:t>
            </a:r>
            <a:endParaRPr lang="en-US" sz="3300" dirty="0">
              <a:solidFill>
                <a:schemeClr val="tx1"/>
              </a:solidFill>
            </a:endParaRPr>
          </a:p>
          <a:p>
            <a:pPr algn="l"/>
            <a:r>
              <a:rPr lang="en-US" sz="3300" dirty="0">
                <a:solidFill>
                  <a:schemeClr val="tx1"/>
                </a:solidFill>
              </a:rPr>
              <a:t>Age matched pediatric MS (n=6);HC (n=4), and OMD controls (n=4) including:</a:t>
            </a:r>
          </a:p>
          <a:p>
            <a:pPr algn="l"/>
            <a:r>
              <a:rPr lang="en-US" sz="3300" dirty="0">
                <a:solidFill>
                  <a:schemeClr val="tx1"/>
                </a:solidFill>
              </a:rPr>
              <a:t>o</a:t>
            </a:r>
            <a:r>
              <a:rPr lang="en-US" sz="3300" dirty="0" smtClean="0">
                <a:solidFill>
                  <a:schemeClr val="tx1"/>
                </a:solidFill>
              </a:rPr>
              <a:t>ne </a:t>
            </a:r>
            <a:r>
              <a:rPr lang="en-US" sz="3300" dirty="0">
                <a:solidFill>
                  <a:schemeClr val="tx1"/>
                </a:solidFill>
              </a:rPr>
              <a:t>somatoform disorder, two mitochondrial disorders, and one with a cardiovascular </a:t>
            </a:r>
            <a:r>
              <a:rPr lang="en-US" sz="3300" dirty="0" smtClean="0">
                <a:solidFill>
                  <a:schemeClr val="tx1"/>
                </a:solidFill>
              </a:rPr>
              <a:t>disorder. </a:t>
            </a:r>
            <a:endParaRPr lang="en-US" sz="3300" dirty="0">
              <a:solidFill>
                <a:schemeClr val="tx1"/>
              </a:solidFill>
            </a:endParaRPr>
          </a:p>
          <a:p>
            <a:pPr algn="l"/>
            <a:r>
              <a:rPr lang="en-US" sz="3300" u="sng" dirty="0">
                <a:solidFill>
                  <a:schemeClr val="tx1"/>
                </a:solidFill>
              </a:rPr>
              <a:t>Proteomics:</a:t>
            </a:r>
            <a:endParaRPr lang="en-US" sz="3300" dirty="0">
              <a:solidFill>
                <a:schemeClr val="tx1"/>
              </a:solidFill>
            </a:endParaRPr>
          </a:p>
          <a:p>
            <a:pPr algn="l"/>
            <a:r>
              <a:rPr lang="en-US" sz="3300" dirty="0">
                <a:solidFill>
                  <a:schemeClr val="tx1"/>
                </a:solidFill>
              </a:rPr>
              <a:t>Serum from subjects is depleted of 20 high abundance proteins so that low abundance protein proteins can be detected.</a:t>
            </a:r>
          </a:p>
          <a:p>
            <a:pPr algn="l"/>
            <a:r>
              <a:rPr lang="en-US" sz="3300" dirty="0">
                <a:solidFill>
                  <a:schemeClr val="tx1"/>
                </a:solidFill>
              </a:rPr>
              <a:t>Long range 2D gels were used to separate proteins by </a:t>
            </a:r>
            <a:r>
              <a:rPr lang="en-US" sz="3300" dirty="0" err="1">
                <a:solidFill>
                  <a:schemeClr val="tx1"/>
                </a:solidFill>
              </a:rPr>
              <a:t>pI</a:t>
            </a:r>
            <a:r>
              <a:rPr lang="en-US" sz="3300" dirty="0">
                <a:solidFill>
                  <a:schemeClr val="tx1"/>
                </a:solidFill>
              </a:rPr>
              <a:t> and </a:t>
            </a:r>
            <a:r>
              <a:rPr lang="en-US" sz="3300" dirty="0" smtClean="0">
                <a:solidFill>
                  <a:schemeClr val="tx1"/>
                </a:solidFill>
              </a:rPr>
              <a:t>MW.</a:t>
            </a:r>
            <a:endParaRPr lang="en-US" sz="3300" dirty="0">
              <a:solidFill>
                <a:schemeClr val="tx1"/>
              </a:solidFill>
            </a:endParaRPr>
          </a:p>
          <a:p>
            <a:pPr algn="l"/>
            <a:r>
              <a:rPr lang="en-US" sz="3300" dirty="0">
                <a:solidFill>
                  <a:schemeClr val="tx1"/>
                </a:solidFill>
              </a:rPr>
              <a:t>Normalization (using log transformation) of the data prior to statistical analysis which optimizes the reliability of the comparison of protein expression levels from protein spots among MS, HC and OMD control groups.</a:t>
            </a:r>
          </a:p>
          <a:p>
            <a:pPr algn="l"/>
            <a:r>
              <a:rPr lang="en-US" sz="3300" dirty="0">
                <a:solidFill>
                  <a:schemeClr val="tx1"/>
                </a:solidFill>
              </a:rPr>
              <a:t>Application of the LTQ XL ion trap mass spectrometry for protein identification. The LTQ XL ion trap is a powerful tool for protein identification and characterization due to its capabilities of high resolution, rapid scan, and its excellent mass accuracy in a robust manner even within HPLC time </a:t>
            </a:r>
            <a:r>
              <a:rPr lang="en-US" sz="3300" dirty="0" smtClean="0">
                <a:solidFill>
                  <a:schemeClr val="tx1"/>
                </a:solidFill>
              </a:rPr>
              <a:t>scales.</a:t>
            </a:r>
            <a:endParaRPr lang="en-US" sz="3300" dirty="0">
              <a:solidFill>
                <a:schemeClr val="tx1"/>
              </a:solidFill>
            </a:endParaRPr>
          </a:p>
        </p:txBody>
      </p:sp>
      <p:sp>
        <p:nvSpPr>
          <p:cNvPr id="7196" name="TextBox 52"/>
          <p:cNvSpPr txBox="1">
            <a:spLocks noChangeArrowheads="1"/>
          </p:cNvSpPr>
          <p:nvPr/>
        </p:nvSpPr>
        <p:spPr bwMode="auto">
          <a:xfrm>
            <a:off x="18775680" y="9144000"/>
            <a:ext cx="14935200" cy="5763110"/>
          </a:xfrm>
          <a:prstGeom prst="rect">
            <a:avLst/>
          </a:prstGeom>
          <a:noFill/>
          <a:ln w="9525">
            <a:noFill/>
            <a:miter lim="800000"/>
            <a:headEnd/>
            <a:tailEnd/>
          </a:ln>
        </p:spPr>
        <p:txBody>
          <a:bodyPr lIns="175254" tIns="87627" rIns="175254" bIns="87627">
            <a:spAutoFit/>
          </a:bodyPr>
          <a:lstStyle/>
          <a:p>
            <a:pPr algn="l"/>
            <a:r>
              <a:rPr lang="en-US" sz="3300" dirty="0">
                <a:solidFill>
                  <a:schemeClr val="tx1"/>
                </a:solidFill>
              </a:rPr>
              <a:t>Shown in figure 1 is the master gel of proteins </a:t>
            </a:r>
          </a:p>
          <a:p>
            <a:pPr algn="l"/>
            <a:r>
              <a:rPr lang="en-US" sz="3300" b="1" dirty="0">
                <a:solidFill>
                  <a:schemeClr val="tx1"/>
                </a:solidFill>
              </a:rPr>
              <a:t> </a:t>
            </a:r>
            <a:endParaRPr lang="en-US" sz="3300" dirty="0">
              <a:solidFill>
                <a:schemeClr val="tx1"/>
              </a:solidFill>
            </a:endParaRPr>
          </a:p>
          <a:p>
            <a:pPr algn="l"/>
            <a:r>
              <a:rPr lang="en-US" sz="3300" dirty="0">
                <a:solidFill>
                  <a:schemeClr val="tx1"/>
                </a:solidFill>
              </a:rPr>
              <a:t>As shown in figure 2, different sequences of </a:t>
            </a:r>
            <a:r>
              <a:rPr lang="en-US" sz="3300" dirty="0" err="1">
                <a:solidFill>
                  <a:schemeClr val="tx1"/>
                </a:solidFill>
              </a:rPr>
              <a:t>haptoglobin</a:t>
            </a:r>
            <a:r>
              <a:rPr lang="en-US" sz="3300" dirty="0">
                <a:solidFill>
                  <a:schemeClr val="tx1"/>
                </a:solidFill>
              </a:rPr>
              <a:t> </a:t>
            </a:r>
            <a:r>
              <a:rPr lang="en-US" sz="3300" dirty="0" err="1">
                <a:solidFill>
                  <a:schemeClr val="tx1"/>
                </a:solidFill>
              </a:rPr>
              <a:t>isoforms</a:t>
            </a:r>
            <a:r>
              <a:rPr lang="en-US" sz="3300" dirty="0">
                <a:solidFill>
                  <a:schemeClr val="tx1"/>
                </a:solidFill>
              </a:rPr>
              <a:t> 1 and 2 were detected in the MS but not in the control subjects.  </a:t>
            </a:r>
          </a:p>
          <a:p>
            <a:pPr algn="l"/>
            <a:r>
              <a:rPr lang="en-US" sz="3300" dirty="0">
                <a:solidFill>
                  <a:schemeClr val="tx1"/>
                </a:solidFill>
              </a:rPr>
              <a:t>There were increases in expression levels of several other proteins which included the precursor to Vitamin D binding protein, </a:t>
            </a:r>
            <a:r>
              <a:rPr lang="en-US" sz="3300" dirty="0" err="1">
                <a:solidFill>
                  <a:schemeClr val="tx1"/>
                </a:solidFill>
              </a:rPr>
              <a:t>transthyretin</a:t>
            </a:r>
            <a:r>
              <a:rPr lang="en-US" sz="3300" dirty="0">
                <a:solidFill>
                  <a:schemeClr val="tx1"/>
                </a:solidFill>
              </a:rPr>
              <a:t>.</a:t>
            </a:r>
          </a:p>
          <a:p>
            <a:pPr algn="l"/>
            <a:r>
              <a:rPr lang="en-US" sz="3300" dirty="0">
                <a:solidFill>
                  <a:schemeClr val="tx1"/>
                </a:solidFill>
              </a:rPr>
              <a:t> </a:t>
            </a:r>
          </a:p>
          <a:p>
            <a:pPr algn="l"/>
            <a:r>
              <a:rPr lang="en-US" sz="3300" dirty="0">
                <a:solidFill>
                  <a:schemeClr val="tx1"/>
                </a:solidFill>
              </a:rPr>
              <a:t>Our method also allowed detection of important low abundance proteins which had an increased expression level in pediatric MS (including </a:t>
            </a:r>
            <a:r>
              <a:rPr lang="en-US" sz="3300" dirty="0" err="1">
                <a:solidFill>
                  <a:schemeClr val="tx1"/>
                </a:solidFill>
              </a:rPr>
              <a:t>vitronectin</a:t>
            </a:r>
            <a:r>
              <a:rPr lang="en-US" sz="3300" dirty="0">
                <a:solidFill>
                  <a:schemeClr val="tx1"/>
                </a:solidFill>
              </a:rPr>
              <a:t>, glutathione </a:t>
            </a:r>
            <a:r>
              <a:rPr lang="en-US" sz="3300" dirty="0" err="1">
                <a:solidFill>
                  <a:schemeClr val="tx1"/>
                </a:solidFill>
              </a:rPr>
              <a:t>peroxidases</a:t>
            </a:r>
            <a:r>
              <a:rPr lang="en-US" sz="3300" dirty="0">
                <a:solidFill>
                  <a:schemeClr val="tx1"/>
                </a:solidFill>
              </a:rPr>
              <a:t>) and decreased level (</a:t>
            </a:r>
            <a:r>
              <a:rPr lang="en-US" sz="3300" dirty="0" err="1">
                <a:solidFill>
                  <a:schemeClr val="tx1"/>
                </a:solidFill>
              </a:rPr>
              <a:t>lumican</a:t>
            </a:r>
            <a:r>
              <a:rPr lang="en-US" sz="3300" dirty="0">
                <a:solidFill>
                  <a:schemeClr val="tx1"/>
                </a:solidFill>
              </a:rPr>
              <a:t>) relative to OMD and HC.</a:t>
            </a:r>
          </a:p>
        </p:txBody>
      </p:sp>
      <p:grpSp>
        <p:nvGrpSpPr>
          <p:cNvPr id="7197" name="Group 45"/>
          <p:cNvGrpSpPr>
            <a:grpSpLocks/>
          </p:cNvGrpSpPr>
          <p:nvPr/>
        </p:nvGrpSpPr>
        <p:grpSpPr bwMode="auto">
          <a:xfrm>
            <a:off x="35417760" y="7315200"/>
            <a:ext cx="6827520" cy="5486400"/>
            <a:chOff x="856" y="3027"/>
            <a:chExt cx="10377" cy="10097"/>
          </a:xfrm>
        </p:grpSpPr>
        <p:pic>
          <p:nvPicPr>
            <p:cNvPr id="7209" name="Picture 46"/>
            <p:cNvPicPr>
              <a:picLocks noChangeAspect="1" noChangeArrowheads="1"/>
            </p:cNvPicPr>
            <p:nvPr/>
          </p:nvPicPr>
          <p:blipFill>
            <a:blip r:embed="rId3">
              <a:lum bright="26000"/>
            </a:blip>
            <a:srcRect/>
            <a:stretch>
              <a:fillRect/>
            </a:stretch>
          </p:blipFill>
          <p:spPr bwMode="auto">
            <a:xfrm>
              <a:off x="856" y="3720"/>
              <a:ext cx="10377" cy="9404"/>
            </a:xfrm>
            <a:prstGeom prst="rect">
              <a:avLst/>
            </a:prstGeom>
            <a:noFill/>
            <a:ln w="9525">
              <a:solidFill>
                <a:schemeClr val="tx1"/>
              </a:solidFill>
              <a:miter lim="800000"/>
              <a:headEnd/>
              <a:tailEnd/>
            </a:ln>
          </p:spPr>
        </p:pic>
        <p:sp>
          <p:nvSpPr>
            <p:cNvPr id="7210" name="Line 50"/>
            <p:cNvSpPr>
              <a:spLocks noChangeAspect="1" noChangeShapeType="1"/>
            </p:cNvSpPr>
            <p:nvPr/>
          </p:nvSpPr>
          <p:spPr bwMode="auto">
            <a:xfrm>
              <a:off x="1755" y="3027"/>
              <a:ext cx="9319" cy="0"/>
            </a:xfrm>
            <a:prstGeom prst="line">
              <a:avLst/>
            </a:prstGeom>
            <a:noFill/>
            <a:ln w="19050">
              <a:solidFill>
                <a:srgbClr val="000000"/>
              </a:solidFill>
              <a:round/>
              <a:headEnd/>
              <a:tailEnd type="triangle" w="med" len="med"/>
            </a:ln>
          </p:spPr>
          <p:txBody>
            <a:bodyPr/>
            <a:lstStyle/>
            <a:p>
              <a:endParaRPr lang="en-US"/>
            </a:p>
          </p:txBody>
        </p:sp>
      </p:grpSp>
      <p:sp>
        <p:nvSpPr>
          <p:cNvPr id="7198" name="TextBox 60"/>
          <p:cNvSpPr txBox="1">
            <a:spLocks noChangeArrowheads="1"/>
          </p:cNvSpPr>
          <p:nvPr/>
        </p:nvSpPr>
        <p:spPr bwMode="auto">
          <a:xfrm>
            <a:off x="35417760" y="13258801"/>
            <a:ext cx="6827520" cy="2300624"/>
          </a:xfrm>
          <a:prstGeom prst="rect">
            <a:avLst/>
          </a:prstGeom>
          <a:noFill/>
          <a:ln w="9525">
            <a:noFill/>
            <a:miter lim="800000"/>
            <a:headEnd/>
            <a:tailEnd/>
          </a:ln>
        </p:spPr>
        <p:txBody>
          <a:bodyPr lIns="175254" tIns="87627" rIns="175254" bIns="87627">
            <a:spAutoFit/>
          </a:bodyPr>
          <a:lstStyle/>
          <a:p>
            <a:pPr algn="l"/>
            <a:r>
              <a:rPr lang="en-US" sz="2300" b="1" dirty="0">
                <a:solidFill>
                  <a:schemeClr val="tx1"/>
                </a:solidFill>
              </a:rPr>
              <a:t>Figure 1. </a:t>
            </a:r>
            <a:r>
              <a:rPr lang="en-US" sz="2300" dirty="0">
                <a:solidFill>
                  <a:schemeClr val="tx1"/>
                </a:solidFill>
              </a:rPr>
              <a:t>Image of a representative 2D master gel from the MS group (n=6 </a:t>
            </a:r>
            <a:r>
              <a:rPr lang="en-US" sz="2300" dirty="0" err="1" smtClean="0">
                <a:solidFill>
                  <a:schemeClr val="tx1"/>
                </a:solidFill>
              </a:rPr>
              <a:t>ped</a:t>
            </a:r>
            <a:r>
              <a:rPr lang="en-US" sz="2300" dirty="0" smtClean="0">
                <a:solidFill>
                  <a:schemeClr val="tx1"/>
                </a:solidFill>
              </a:rPr>
              <a:t> </a:t>
            </a:r>
            <a:r>
              <a:rPr lang="en-US" sz="2300" dirty="0">
                <a:solidFill>
                  <a:schemeClr val="tx1"/>
                </a:solidFill>
              </a:rPr>
              <a:t>ms pts). All labeled spots were more highly expressed in the MS samples relative to either healthy or OMD controls. See Table 1 for the proteins corresponding to each SSP</a:t>
            </a:r>
            <a:r>
              <a:rPr lang="en-US" sz="2300" dirty="0" smtClean="0">
                <a:solidFill>
                  <a:schemeClr val="tx1"/>
                </a:solidFill>
              </a:rPr>
              <a:t>#. </a:t>
            </a:r>
            <a:endParaRPr lang="en-US" sz="2300" dirty="0">
              <a:solidFill>
                <a:schemeClr val="tx1"/>
              </a:solidFill>
            </a:endParaRPr>
          </a:p>
        </p:txBody>
      </p:sp>
      <p:pic>
        <p:nvPicPr>
          <p:cNvPr id="7199" name="Picture 61"/>
          <p:cNvPicPr>
            <a:picLocks noChangeAspect="1" noChangeArrowheads="1"/>
          </p:cNvPicPr>
          <p:nvPr/>
        </p:nvPicPr>
        <p:blipFill>
          <a:blip r:embed="rId4"/>
          <a:srcRect/>
          <a:stretch>
            <a:fillRect/>
          </a:stretch>
        </p:blipFill>
        <p:spPr bwMode="auto">
          <a:xfrm>
            <a:off x="42672000" y="7772400"/>
            <a:ext cx="7254240" cy="5029200"/>
          </a:xfrm>
          <a:prstGeom prst="rect">
            <a:avLst/>
          </a:prstGeom>
          <a:noFill/>
          <a:ln w="9525">
            <a:solidFill>
              <a:schemeClr val="tx1"/>
            </a:solidFill>
            <a:miter lim="800000"/>
            <a:headEnd/>
            <a:tailEnd/>
          </a:ln>
        </p:spPr>
      </p:pic>
      <p:pic>
        <p:nvPicPr>
          <p:cNvPr id="7200" name="Picture 62"/>
          <p:cNvPicPr>
            <a:picLocks noChangeAspect="1" noChangeArrowheads="1"/>
          </p:cNvPicPr>
          <p:nvPr/>
        </p:nvPicPr>
        <p:blipFill>
          <a:blip r:embed="rId5"/>
          <a:srcRect/>
          <a:stretch>
            <a:fillRect/>
          </a:stretch>
        </p:blipFill>
        <p:spPr bwMode="auto">
          <a:xfrm>
            <a:off x="18348961" y="17373600"/>
            <a:ext cx="15160296" cy="12344400"/>
          </a:xfrm>
          <a:prstGeom prst="rect">
            <a:avLst/>
          </a:prstGeom>
          <a:noFill/>
          <a:ln w="9525">
            <a:noFill/>
            <a:miter lim="800000"/>
            <a:headEnd/>
            <a:tailEnd/>
          </a:ln>
        </p:spPr>
      </p:pic>
      <p:sp>
        <p:nvSpPr>
          <p:cNvPr id="7201" name="TextBox 64"/>
          <p:cNvSpPr txBox="1">
            <a:spLocks noChangeArrowheads="1"/>
          </p:cNvSpPr>
          <p:nvPr/>
        </p:nvSpPr>
        <p:spPr bwMode="auto">
          <a:xfrm>
            <a:off x="18348960" y="16002000"/>
            <a:ext cx="14081760" cy="884852"/>
          </a:xfrm>
          <a:prstGeom prst="rect">
            <a:avLst/>
          </a:prstGeom>
          <a:noFill/>
          <a:ln w="9525">
            <a:noFill/>
            <a:miter lim="800000"/>
            <a:headEnd/>
            <a:tailEnd/>
          </a:ln>
        </p:spPr>
        <p:txBody>
          <a:bodyPr wrap="square" lIns="175254" tIns="87627" rIns="175254" bIns="87627">
            <a:spAutoFit/>
          </a:bodyPr>
          <a:lstStyle/>
          <a:p>
            <a:pPr algn="l"/>
            <a:r>
              <a:rPr lang="en-US" sz="2300" b="1" dirty="0">
                <a:solidFill>
                  <a:schemeClr val="tx1"/>
                </a:solidFill>
              </a:rPr>
              <a:t>Table 1. </a:t>
            </a:r>
            <a:r>
              <a:rPr lang="en-US" sz="2300" dirty="0">
                <a:solidFill>
                  <a:schemeClr val="tx1"/>
                </a:solidFill>
              </a:rPr>
              <a:t>Protein exhibiting significant alterations in levels of expression between HC and pediatric MS subject </a:t>
            </a:r>
            <a:r>
              <a:rPr lang="en-US" sz="2300" dirty="0" smtClean="0">
                <a:solidFill>
                  <a:schemeClr val="tx1"/>
                </a:solidFill>
              </a:rPr>
              <a:t>(</a:t>
            </a:r>
            <a:r>
              <a:rPr lang="en-US" sz="2300" dirty="0">
                <a:solidFill>
                  <a:schemeClr val="tx1"/>
                </a:solidFill>
              </a:rPr>
              <a:t>Student’s t test (p&lt;0.05</a:t>
            </a:r>
            <a:r>
              <a:rPr lang="en-US" sz="2300" dirty="0" smtClean="0">
                <a:solidFill>
                  <a:schemeClr val="tx1"/>
                </a:solidFill>
              </a:rPr>
              <a:t>)).</a:t>
            </a:r>
            <a:endParaRPr lang="en-US" sz="2300" dirty="0">
              <a:solidFill>
                <a:schemeClr val="tx1"/>
              </a:solidFill>
            </a:endParaRPr>
          </a:p>
        </p:txBody>
      </p:sp>
      <p:pic>
        <p:nvPicPr>
          <p:cNvPr id="7202" name="Picture 82" descr="SBlogo"/>
          <p:cNvPicPr>
            <a:picLocks noChangeAspect="1" noChangeArrowheads="1"/>
          </p:cNvPicPr>
          <p:nvPr/>
        </p:nvPicPr>
        <p:blipFill>
          <a:blip r:embed="rId6"/>
          <a:srcRect/>
          <a:stretch>
            <a:fillRect/>
          </a:stretch>
        </p:blipFill>
        <p:spPr bwMode="auto">
          <a:xfrm>
            <a:off x="853439" y="914400"/>
            <a:ext cx="6053957" cy="4572000"/>
          </a:xfrm>
          <a:prstGeom prst="rect">
            <a:avLst/>
          </a:prstGeom>
          <a:noFill/>
          <a:ln w="12700">
            <a:solidFill>
              <a:srgbClr val="000000"/>
            </a:solidFill>
            <a:miter lim="800000"/>
            <a:headEnd/>
            <a:tailEnd/>
          </a:ln>
        </p:spPr>
      </p:pic>
      <p:sp>
        <p:nvSpPr>
          <p:cNvPr id="7204" name="TextBox 41"/>
          <p:cNvSpPr txBox="1">
            <a:spLocks noChangeArrowheads="1"/>
          </p:cNvSpPr>
          <p:nvPr/>
        </p:nvSpPr>
        <p:spPr bwMode="auto">
          <a:xfrm>
            <a:off x="42672000" y="13258801"/>
            <a:ext cx="6827520" cy="884852"/>
          </a:xfrm>
          <a:prstGeom prst="rect">
            <a:avLst/>
          </a:prstGeom>
          <a:noFill/>
          <a:ln w="9525">
            <a:noFill/>
            <a:miter lim="800000"/>
            <a:headEnd/>
            <a:tailEnd/>
          </a:ln>
        </p:spPr>
        <p:txBody>
          <a:bodyPr wrap="square" lIns="175254" tIns="87627" rIns="175254" bIns="87627">
            <a:spAutoFit/>
          </a:bodyPr>
          <a:lstStyle/>
          <a:p>
            <a:pPr algn="l"/>
            <a:r>
              <a:rPr lang="en-US" sz="2300" b="1" dirty="0">
                <a:solidFill>
                  <a:schemeClr val="tx1"/>
                </a:solidFill>
              </a:rPr>
              <a:t>Figure 2.</a:t>
            </a:r>
            <a:r>
              <a:rPr lang="en-US" sz="2300" dirty="0">
                <a:solidFill>
                  <a:schemeClr val="tx1"/>
                </a:solidFill>
              </a:rPr>
              <a:t> </a:t>
            </a:r>
            <a:r>
              <a:rPr lang="en-US" sz="2300" dirty="0" smtClean="0">
                <a:solidFill>
                  <a:schemeClr val="tx1"/>
                </a:solidFill>
              </a:rPr>
              <a:t>Comparison of sequences of wild-type </a:t>
            </a:r>
            <a:r>
              <a:rPr lang="en-US" sz="2300" dirty="0" err="1" smtClean="0">
                <a:solidFill>
                  <a:schemeClr val="tx1"/>
                </a:solidFill>
              </a:rPr>
              <a:t>haptoglobin</a:t>
            </a:r>
            <a:r>
              <a:rPr lang="en-US" sz="2300" dirty="0" smtClean="0">
                <a:solidFill>
                  <a:schemeClr val="tx1"/>
                </a:solidFill>
              </a:rPr>
              <a:t> (HP) , </a:t>
            </a:r>
            <a:r>
              <a:rPr lang="en-US" sz="2300" dirty="0" err="1" smtClean="0">
                <a:solidFill>
                  <a:schemeClr val="tx1"/>
                </a:solidFill>
              </a:rPr>
              <a:t>haptoglobin</a:t>
            </a:r>
            <a:r>
              <a:rPr lang="en-US" sz="2300" dirty="0" smtClean="0">
                <a:solidFill>
                  <a:schemeClr val="tx1"/>
                </a:solidFill>
              </a:rPr>
              <a:t> </a:t>
            </a:r>
            <a:r>
              <a:rPr lang="en-US" sz="2300" dirty="0" err="1" smtClean="0">
                <a:solidFill>
                  <a:schemeClr val="tx1"/>
                </a:solidFill>
              </a:rPr>
              <a:t>isoforms</a:t>
            </a:r>
            <a:r>
              <a:rPr lang="en-US" sz="2300" dirty="0" smtClean="0">
                <a:solidFill>
                  <a:schemeClr val="tx1"/>
                </a:solidFill>
              </a:rPr>
              <a:t> 1 and 2.</a:t>
            </a:r>
            <a:endParaRPr lang="en-US" sz="2300" dirty="0">
              <a:solidFill>
                <a:schemeClr val="tx1"/>
              </a:solidFill>
            </a:endParaRPr>
          </a:p>
        </p:txBody>
      </p:sp>
      <p:sp>
        <p:nvSpPr>
          <p:cNvPr id="7205" name="TextBox 44"/>
          <p:cNvSpPr txBox="1">
            <a:spLocks noChangeArrowheads="1"/>
          </p:cNvSpPr>
          <p:nvPr/>
        </p:nvSpPr>
        <p:spPr bwMode="auto">
          <a:xfrm>
            <a:off x="34137600" y="7772400"/>
            <a:ext cx="1280160" cy="700186"/>
          </a:xfrm>
          <a:prstGeom prst="rect">
            <a:avLst/>
          </a:prstGeom>
          <a:noFill/>
          <a:ln w="9525">
            <a:noFill/>
            <a:miter lim="800000"/>
            <a:headEnd/>
            <a:tailEnd/>
          </a:ln>
        </p:spPr>
        <p:txBody>
          <a:bodyPr lIns="175254" tIns="87627" rIns="175254" bIns="87627">
            <a:spAutoFit/>
          </a:bodyPr>
          <a:lstStyle/>
          <a:p>
            <a:r>
              <a:rPr lang="en-US" sz="1700" dirty="0"/>
              <a:t>   MW </a:t>
            </a:r>
          </a:p>
          <a:p>
            <a:r>
              <a:rPr lang="en-US" sz="1700" dirty="0"/>
              <a:t>   (</a:t>
            </a:r>
            <a:r>
              <a:rPr lang="en-US" sz="1700" dirty="0" err="1"/>
              <a:t>kD</a:t>
            </a:r>
            <a:r>
              <a:rPr lang="en-US" sz="1700" dirty="0"/>
              <a:t>)</a:t>
            </a:r>
          </a:p>
        </p:txBody>
      </p:sp>
      <p:sp>
        <p:nvSpPr>
          <p:cNvPr id="7206" name="TextBox 45"/>
          <p:cNvSpPr txBox="1">
            <a:spLocks noChangeArrowheads="1"/>
          </p:cNvSpPr>
          <p:nvPr/>
        </p:nvSpPr>
        <p:spPr bwMode="auto">
          <a:xfrm>
            <a:off x="34991040" y="6858000"/>
            <a:ext cx="853440" cy="700186"/>
          </a:xfrm>
          <a:prstGeom prst="rect">
            <a:avLst/>
          </a:prstGeom>
          <a:noFill/>
          <a:ln w="9525">
            <a:noFill/>
            <a:miter lim="800000"/>
            <a:headEnd/>
            <a:tailEnd/>
          </a:ln>
        </p:spPr>
        <p:txBody>
          <a:bodyPr lIns="175254" tIns="87627" rIns="175254" bIns="87627">
            <a:spAutoFit/>
          </a:bodyPr>
          <a:lstStyle/>
          <a:p>
            <a:endParaRPr lang="en-US" sz="1700" dirty="0" smtClean="0"/>
          </a:p>
          <a:p>
            <a:r>
              <a:rPr lang="en-US" sz="1700" dirty="0" smtClean="0"/>
              <a:t>pl</a:t>
            </a:r>
            <a:endParaRPr lang="en-US" sz="1700" dirty="0"/>
          </a:p>
        </p:txBody>
      </p:sp>
      <p:sp>
        <p:nvSpPr>
          <p:cNvPr id="7207" name="TextBox 46"/>
          <p:cNvSpPr txBox="1">
            <a:spLocks noChangeArrowheads="1"/>
          </p:cNvSpPr>
          <p:nvPr/>
        </p:nvSpPr>
        <p:spPr bwMode="auto">
          <a:xfrm>
            <a:off x="35844480" y="6400800"/>
            <a:ext cx="426720" cy="961796"/>
          </a:xfrm>
          <a:prstGeom prst="rect">
            <a:avLst/>
          </a:prstGeom>
          <a:noFill/>
          <a:ln w="9525">
            <a:noFill/>
            <a:miter lim="800000"/>
            <a:headEnd/>
            <a:tailEnd/>
          </a:ln>
        </p:spPr>
        <p:txBody>
          <a:bodyPr lIns="175254" tIns="87627" rIns="175254" bIns="87627">
            <a:spAutoFit/>
          </a:bodyPr>
          <a:lstStyle/>
          <a:p>
            <a:endParaRPr lang="en-US" sz="1700" dirty="0"/>
          </a:p>
          <a:p>
            <a:endParaRPr lang="en-US" sz="1700" dirty="0"/>
          </a:p>
          <a:p>
            <a:r>
              <a:rPr lang="en-US" sz="1700" dirty="0"/>
              <a:t>4</a:t>
            </a:r>
          </a:p>
        </p:txBody>
      </p:sp>
      <p:sp>
        <p:nvSpPr>
          <p:cNvPr id="7208" name="TextBox 47"/>
          <p:cNvSpPr txBox="1">
            <a:spLocks noChangeArrowheads="1"/>
          </p:cNvSpPr>
          <p:nvPr/>
        </p:nvSpPr>
        <p:spPr bwMode="auto">
          <a:xfrm>
            <a:off x="40111680" y="6400800"/>
            <a:ext cx="2133600" cy="961796"/>
          </a:xfrm>
          <a:prstGeom prst="rect">
            <a:avLst/>
          </a:prstGeom>
          <a:noFill/>
          <a:ln w="9525">
            <a:noFill/>
            <a:miter lim="800000"/>
            <a:headEnd/>
            <a:tailEnd/>
          </a:ln>
        </p:spPr>
        <p:txBody>
          <a:bodyPr lIns="175254" tIns="87627" rIns="175254" bIns="87627">
            <a:spAutoFit/>
          </a:bodyPr>
          <a:lstStyle/>
          <a:p>
            <a:endParaRPr lang="en-US" sz="1700" dirty="0"/>
          </a:p>
          <a:p>
            <a:r>
              <a:rPr lang="en-US" sz="1700" dirty="0"/>
              <a:t>      </a:t>
            </a:r>
          </a:p>
          <a:p>
            <a:r>
              <a:rPr lang="en-US" sz="1700" dirty="0"/>
              <a:t>                       7</a:t>
            </a:r>
          </a:p>
        </p:txBody>
      </p:sp>
      <p:pic>
        <p:nvPicPr>
          <p:cNvPr id="1026" name="Picture 2"/>
          <p:cNvPicPr>
            <a:picLocks noChangeAspect="1" noChangeArrowheads="1"/>
          </p:cNvPicPr>
          <p:nvPr/>
        </p:nvPicPr>
        <p:blipFill>
          <a:blip r:embed="rId7"/>
          <a:srcRect/>
          <a:stretch>
            <a:fillRect/>
          </a:stretch>
        </p:blipFill>
        <p:spPr bwMode="auto">
          <a:xfrm>
            <a:off x="44805600" y="914399"/>
            <a:ext cx="5120640" cy="5200546"/>
          </a:xfrm>
          <a:prstGeom prst="rect">
            <a:avLst/>
          </a:prstGeom>
          <a:solidFill>
            <a:schemeClr val="bg1"/>
          </a:solidFill>
          <a:ln w="9525">
            <a:noFill/>
            <a:miter lim="800000"/>
            <a:headEnd/>
            <a:tailEnd/>
          </a:ln>
          <a:effectLst/>
        </p:spPr>
      </p:pic>
    </p:spTree>
  </p:cSld>
  <p:clrMapOvr>
    <a:masterClrMapping/>
  </p:clrMapOvr>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2193925" rtl="0" eaLnBrk="1" fontAlgn="base" latinLnBrk="0" hangingPunct="1">
          <a:lnSpc>
            <a:spcPct val="100000"/>
          </a:lnSpc>
          <a:spcBef>
            <a:spcPct val="0"/>
          </a:spcBef>
          <a:spcAft>
            <a:spcPct val="0"/>
          </a:spcAft>
          <a:buClrTx/>
          <a:buSzTx/>
          <a:buFontTx/>
          <a:buNone/>
          <a:tabLst/>
          <a:defRPr kumimoji="0" lang="en-US" sz="10600" b="0" i="0" u="none" strike="noStrike" cap="none" normalizeH="0" baseline="0">
            <a:ln>
              <a:noFill/>
            </a:ln>
            <a:solidFill>
              <a:schemeClr val="tx2"/>
            </a:solidFill>
            <a:effectLst/>
            <a:latin typeface="Arial" pitchFamily="-65"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2193925" rtl="0" eaLnBrk="1" fontAlgn="base" latinLnBrk="0" hangingPunct="1">
          <a:lnSpc>
            <a:spcPct val="100000"/>
          </a:lnSpc>
          <a:spcBef>
            <a:spcPct val="0"/>
          </a:spcBef>
          <a:spcAft>
            <a:spcPct val="0"/>
          </a:spcAft>
          <a:buClrTx/>
          <a:buSzTx/>
          <a:buFontTx/>
          <a:buNone/>
          <a:tabLst/>
          <a:defRPr kumimoji="0" lang="en-US" sz="10600" b="0" i="0" u="none" strike="noStrike" cap="none" normalizeH="0" baseline="0">
            <a:ln>
              <a:noFill/>
            </a:ln>
            <a:solidFill>
              <a:schemeClr val="tx2"/>
            </a:solidFill>
            <a:effectLst/>
            <a:latin typeface="Arial" pitchFamily="-65"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2048</TotalTime>
  <Words>796</Words>
  <Application>Microsoft Office PowerPoint</Application>
  <PresentationFormat>Custom</PresentationFormat>
  <Paragraphs>48</Paragraphs>
  <Slides>1</Slides>
  <Notes>1</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Default Design</vt:lpstr>
      <vt:lpstr>Office Theme</vt:lpstr>
      <vt:lpstr>Slide 1</vt:lpstr>
    </vt:vector>
  </TitlesOfParts>
  <Company>SciFor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Posters1st</dc:creator>
  <cp:lastModifiedBy>dserafin</cp:lastModifiedBy>
  <cp:revision>271</cp:revision>
  <dcterms:created xsi:type="dcterms:W3CDTF">2003-12-17T18:44:28Z</dcterms:created>
  <dcterms:modified xsi:type="dcterms:W3CDTF">2011-03-31T19:12:45Z</dcterms:modified>
</cp:coreProperties>
</file>